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2"/>
  </p:notesMasterIdLst>
  <p:sldIdLst>
    <p:sldId id="306" r:id="rId2"/>
    <p:sldId id="310" r:id="rId3"/>
    <p:sldId id="317" r:id="rId4"/>
    <p:sldId id="322" r:id="rId5"/>
    <p:sldId id="295" r:id="rId6"/>
    <p:sldId id="265" r:id="rId7"/>
    <p:sldId id="316" r:id="rId8"/>
    <p:sldId id="296" r:id="rId9"/>
    <p:sldId id="298" r:id="rId10"/>
    <p:sldId id="321" r:id="rId11"/>
    <p:sldId id="268" r:id="rId12"/>
    <p:sldId id="288" r:id="rId13"/>
    <p:sldId id="334" r:id="rId14"/>
    <p:sldId id="324" r:id="rId15"/>
    <p:sldId id="338" r:id="rId16"/>
    <p:sldId id="323" r:id="rId17"/>
    <p:sldId id="337" r:id="rId18"/>
    <p:sldId id="330" r:id="rId19"/>
    <p:sldId id="329" r:id="rId20"/>
    <p:sldId id="336" r:id="rId21"/>
    <p:sldId id="339" r:id="rId22"/>
    <p:sldId id="335" r:id="rId23"/>
    <p:sldId id="328" r:id="rId24"/>
    <p:sldId id="327" r:id="rId25"/>
    <p:sldId id="326" r:id="rId26"/>
    <p:sldId id="325" r:id="rId27"/>
    <p:sldId id="332" r:id="rId28"/>
    <p:sldId id="331" r:id="rId29"/>
    <p:sldId id="304" r:id="rId30"/>
    <p:sldId id="31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6C06"/>
    <a:srgbClr val="0093FF"/>
    <a:srgbClr val="006EBF"/>
    <a:srgbClr val="0D5DB2"/>
    <a:srgbClr val="E3E3E3"/>
    <a:srgbClr val="169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9084F6-7D50-437B-AFB2-52C488B3663A}" v="1103" dt="2018-07-07T09:14:24.040"/>
    <p1510:client id="{767D6055-85D9-4B56-8572-47828ADFB347}" v="879" dt="2018-07-07T08:31:38.563"/>
    <p1510:client id="{931CE979-5CFD-4920-BED2-FA5C35D6A988}" v="711" dt="2018-07-07T10:35:35.142"/>
    <p1510:client id="{67A3C133-4A2C-480D-8175-29F69ACB5408}" v="2060" dt="2018-07-07T12:08:09.973"/>
    <p1510:client id="{D26890C4-D94C-45A2-BF28-EE3F45F05E86}" v="51" dt="2018-07-07T12:49:44.100"/>
    <p1510:client id="{C52E17DC-F70D-4A10-ABDB-7A5A6A284DA6}" v="3018" dt="2018-07-07T11:56:05.194"/>
    <p1510:client id="{3E1CD686-E4A3-4580-9408-CD9281D117AC}" v="1257" dt="2018-07-07T13:46:47.9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70636" autoAdjust="0"/>
  </p:normalViewPr>
  <p:slideViewPr>
    <p:cSldViewPr snapToGrid="0">
      <p:cViewPr varScale="1">
        <p:scale>
          <a:sx n="82" d="100"/>
          <a:sy n="82" d="100"/>
        </p:scale>
        <p:origin x="1638" y="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5F4338-801B-483D-B4C8-CA7812025332}" type="doc">
      <dgm:prSet loTypeId="urn:microsoft.com/office/officeart/2005/8/layout/chart3" loCatId="cycle" qsTypeId="urn:microsoft.com/office/officeart/2005/8/quickstyle/simple1" qsCatId="simple" csTypeId="urn:microsoft.com/office/officeart/2005/8/colors/accent1_2" csCatId="accent1" phldr="1"/>
      <dgm:spPr/>
    </dgm:pt>
    <dgm:pt modelId="{93F54E17-7F95-4787-ADF8-DC181221280B}">
      <dgm:prSet phldrT="[Text]"/>
      <dgm:spPr>
        <a:solidFill>
          <a:srgbClr val="E86C06"/>
        </a:solidFill>
        <a:ln w="15875">
          <a:solidFill>
            <a:schemeClr val="lt1">
              <a:hueOff val="0"/>
              <a:satOff val="0"/>
              <a:lumOff val="0"/>
            </a:schemeClr>
          </a:solidFill>
        </a:ln>
      </dgm:spPr>
      <dgm:t>
        <a:bodyPr/>
        <a:lstStyle/>
        <a:p>
          <a:r>
            <a:rPr lang="en-IN"/>
            <a:t>MIA Search</a:t>
          </a:r>
        </a:p>
      </dgm:t>
    </dgm:pt>
    <dgm:pt modelId="{7E302DAE-8EF8-403F-AC02-31A38A9E6C4B}" type="parTrans" cxnId="{6969C958-BD89-4CF7-B71E-FBD789CDB151}">
      <dgm:prSet/>
      <dgm:spPr/>
      <dgm:t>
        <a:bodyPr/>
        <a:lstStyle/>
        <a:p>
          <a:endParaRPr lang="en-IN"/>
        </a:p>
      </dgm:t>
    </dgm:pt>
    <dgm:pt modelId="{3D69F7F0-CA37-4566-8143-18C8C1479596}" type="sibTrans" cxnId="{6969C958-BD89-4CF7-B71E-FBD789CDB151}">
      <dgm:prSet/>
      <dgm:spPr/>
      <dgm:t>
        <a:bodyPr/>
        <a:lstStyle/>
        <a:p>
          <a:endParaRPr lang="en-IN"/>
        </a:p>
      </dgm:t>
    </dgm:pt>
    <dgm:pt modelId="{7512E0B7-8D53-4D13-A051-9C4BF821F6CC}">
      <dgm:prSet phldrT="[Text]"/>
      <dgm:spPr>
        <a:ln>
          <a:solidFill>
            <a:schemeClr val="lt1">
              <a:hueOff val="0"/>
              <a:satOff val="0"/>
              <a:lumOff val="0"/>
            </a:schemeClr>
          </a:solidFill>
        </a:ln>
      </dgm:spPr>
      <dgm:t>
        <a:bodyPr/>
        <a:lstStyle/>
        <a:p>
          <a:r>
            <a:rPr lang="en-IN"/>
            <a:t>MIA Insights</a:t>
          </a:r>
        </a:p>
      </dgm:t>
    </dgm:pt>
    <dgm:pt modelId="{0E8E81F1-8010-4934-8A84-B5A688DFF69B}" type="parTrans" cxnId="{0DF30EF6-E11F-49D8-9FE5-ADD1A0EFB453}">
      <dgm:prSet/>
      <dgm:spPr/>
      <dgm:t>
        <a:bodyPr/>
        <a:lstStyle/>
        <a:p>
          <a:endParaRPr lang="en-IN"/>
        </a:p>
      </dgm:t>
    </dgm:pt>
    <dgm:pt modelId="{7F3A3A7C-051B-4498-9509-B99952CAE27C}" type="sibTrans" cxnId="{0DF30EF6-E11F-49D8-9FE5-ADD1A0EFB453}">
      <dgm:prSet/>
      <dgm:spPr/>
      <dgm:t>
        <a:bodyPr/>
        <a:lstStyle/>
        <a:p>
          <a:endParaRPr lang="en-IN"/>
        </a:p>
      </dgm:t>
    </dgm:pt>
    <dgm:pt modelId="{6C1970A5-2321-4B87-8A4B-09FB34EB4FC6}">
      <dgm:prSet phldrT="[Text]"/>
      <dgm:spPr>
        <a:solidFill>
          <a:srgbClr val="0093FF"/>
        </a:solidFill>
        <a:ln>
          <a:solidFill>
            <a:schemeClr val="lt1">
              <a:hueOff val="0"/>
              <a:satOff val="0"/>
              <a:lumOff val="0"/>
            </a:schemeClr>
          </a:solidFill>
        </a:ln>
      </dgm:spPr>
      <dgm:t>
        <a:bodyPr/>
        <a:lstStyle/>
        <a:p>
          <a:r>
            <a:rPr lang="en-IN"/>
            <a:t>MIA Dashboard</a:t>
          </a:r>
        </a:p>
      </dgm:t>
    </dgm:pt>
    <dgm:pt modelId="{7FA7DA2F-9F0E-4CC3-910E-C4632076F05D}" type="parTrans" cxnId="{7BCA59FE-7CFB-45FC-BE22-2A1D52922828}">
      <dgm:prSet/>
      <dgm:spPr/>
      <dgm:t>
        <a:bodyPr/>
        <a:lstStyle/>
        <a:p>
          <a:endParaRPr lang="en-IN"/>
        </a:p>
      </dgm:t>
    </dgm:pt>
    <dgm:pt modelId="{2E7D91C3-A587-43C5-9EB0-6DD4AD0DCC3D}" type="sibTrans" cxnId="{7BCA59FE-7CFB-45FC-BE22-2A1D52922828}">
      <dgm:prSet/>
      <dgm:spPr/>
      <dgm:t>
        <a:bodyPr/>
        <a:lstStyle/>
        <a:p>
          <a:endParaRPr lang="en-IN"/>
        </a:p>
      </dgm:t>
    </dgm:pt>
    <dgm:pt modelId="{6F6367B9-05BE-4609-B414-7BFF0290DA43}" type="pres">
      <dgm:prSet presAssocID="{585F4338-801B-483D-B4C8-CA7812025332}" presName="compositeShape" presStyleCnt="0">
        <dgm:presLayoutVars>
          <dgm:chMax val="7"/>
          <dgm:dir/>
          <dgm:resizeHandles val="exact"/>
        </dgm:presLayoutVars>
      </dgm:prSet>
      <dgm:spPr/>
    </dgm:pt>
    <dgm:pt modelId="{4F9EB525-A742-49C8-806D-3F67A26BEBBA}" type="pres">
      <dgm:prSet presAssocID="{585F4338-801B-483D-B4C8-CA7812025332}" presName="wedge1" presStyleLbl="node1" presStyleIdx="0" presStyleCnt="3"/>
      <dgm:spPr/>
      <dgm:t>
        <a:bodyPr/>
        <a:lstStyle/>
        <a:p>
          <a:endParaRPr lang="en-US"/>
        </a:p>
      </dgm:t>
    </dgm:pt>
    <dgm:pt modelId="{BE1E74E6-3C4C-451C-89EF-DA6D0537DF26}" type="pres">
      <dgm:prSet presAssocID="{585F4338-801B-483D-B4C8-CA7812025332}" presName="wedge1Tx" presStyleLbl="node1" presStyleIdx="0" presStyleCnt="3">
        <dgm:presLayoutVars>
          <dgm:chMax val="0"/>
          <dgm:chPref val="0"/>
          <dgm:bulletEnabled val="1"/>
        </dgm:presLayoutVars>
      </dgm:prSet>
      <dgm:spPr/>
      <dgm:t>
        <a:bodyPr/>
        <a:lstStyle/>
        <a:p>
          <a:endParaRPr lang="en-US"/>
        </a:p>
      </dgm:t>
    </dgm:pt>
    <dgm:pt modelId="{6A34C553-CC3D-439A-8072-5DC39EACD9B2}" type="pres">
      <dgm:prSet presAssocID="{585F4338-801B-483D-B4C8-CA7812025332}" presName="wedge2" presStyleLbl="node1" presStyleIdx="1" presStyleCnt="3"/>
      <dgm:spPr/>
      <dgm:t>
        <a:bodyPr/>
        <a:lstStyle/>
        <a:p>
          <a:endParaRPr lang="en-US"/>
        </a:p>
      </dgm:t>
    </dgm:pt>
    <dgm:pt modelId="{CD7CB5CC-F8F7-483D-A0A0-540A48286356}" type="pres">
      <dgm:prSet presAssocID="{585F4338-801B-483D-B4C8-CA7812025332}" presName="wedge2Tx" presStyleLbl="node1" presStyleIdx="1" presStyleCnt="3">
        <dgm:presLayoutVars>
          <dgm:chMax val="0"/>
          <dgm:chPref val="0"/>
          <dgm:bulletEnabled val="1"/>
        </dgm:presLayoutVars>
      </dgm:prSet>
      <dgm:spPr/>
      <dgm:t>
        <a:bodyPr/>
        <a:lstStyle/>
        <a:p>
          <a:endParaRPr lang="en-US"/>
        </a:p>
      </dgm:t>
    </dgm:pt>
    <dgm:pt modelId="{9D6BFA66-7B88-489D-A1E4-2D54715B4FED}" type="pres">
      <dgm:prSet presAssocID="{585F4338-801B-483D-B4C8-CA7812025332}" presName="wedge3" presStyleLbl="node1" presStyleIdx="2" presStyleCnt="3"/>
      <dgm:spPr/>
      <dgm:t>
        <a:bodyPr/>
        <a:lstStyle/>
        <a:p>
          <a:endParaRPr lang="en-US"/>
        </a:p>
      </dgm:t>
    </dgm:pt>
    <dgm:pt modelId="{078E279F-6B56-4150-8A3A-D3FF1921308C}" type="pres">
      <dgm:prSet presAssocID="{585F4338-801B-483D-B4C8-CA7812025332}" presName="wedge3Tx" presStyleLbl="node1" presStyleIdx="2" presStyleCnt="3">
        <dgm:presLayoutVars>
          <dgm:chMax val="0"/>
          <dgm:chPref val="0"/>
          <dgm:bulletEnabled val="1"/>
        </dgm:presLayoutVars>
      </dgm:prSet>
      <dgm:spPr/>
      <dgm:t>
        <a:bodyPr/>
        <a:lstStyle/>
        <a:p>
          <a:endParaRPr lang="en-US"/>
        </a:p>
      </dgm:t>
    </dgm:pt>
  </dgm:ptLst>
  <dgm:cxnLst>
    <dgm:cxn modelId="{9887B494-B735-4FA1-B153-C0D01314012E}" type="presOf" srcId="{93F54E17-7F95-4787-ADF8-DC181221280B}" destId="{BE1E74E6-3C4C-451C-89EF-DA6D0537DF26}" srcOrd="1" destOrd="0" presId="urn:microsoft.com/office/officeart/2005/8/layout/chart3"/>
    <dgm:cxn modelId="{6969C958-BD89-4CF7-B71E-FBD789CDB151}" srcId="{585F4338-801B-483D-B4C8-CA7812025332}" destId="{93F54E17-7F95-4787-ADF8-DC181221280B}" srcOrd="0" destOrd="0" parTransId="{7E302DAE-8EF8-403F-AC02-31A38A9E6C4B}" sibTransId="{3D69F7F0-CA37-4566-8143-18C8C1479596}"/>
    <dgm:cxn modelId="{F4AF5844-C2D3-437B-8AC8-A2E5F39F0135}" type="presOf" srcId="{6C1970A5-2321-4B87-8A4B-09FB34EB4FC6}" destId="{078E279F-6B56-4150-8A3A-D3FF1921308C}" srcOrd="1" destOrd="0" presId="urn:microsoft.com/office/officeart/2005/8/layout/chart3"/>
    <dgm:cxn modelId="{7BCA59FE-7CFB-45FC-BE22-2A1D52922828}" srcId="{585F4338-801B-483D-B4C8-CA7812025332}" destId="{6C1970A5-2321-4B87-8A4B-09FB34EB4FC6}" srcOrd="2" destOrd="0" parTransId="{7FA7DA2F-9F0E-4CC3-910E-C4632076F05D}" sibTransId="{2E7D91C3-A587-43C5-9EB0-6DD4AD0DCC3D}"/>
    <dgm:cxn modelId="{0A1E55D5-AA07-454E-B6D2-BD65BF87555D}" type="presOf" srcId="{585F4338-801B-483D-B4C8-CA7812025332}" destId="{6F6367B9-05BE-4609-B414-7BFF0290DA43}" srcOrd="0" destOrd="0" presId="urn:microsoft.com/office/officeart/2005/8/layout/chart3"/>
    <dgm:cxn modelId="{0DF30EF6-E11F-49D8-9FE5-ADD1A0EFB453}" srcId="{585F4338-801B-483D-B4C8-CA7812025332}" destId="{7512E0B7-8D53-4D13-A051-9C4BF821F6CC}" srcOrd="1" destOrd="0" parTransId="{0E8E81F1-8010-4934-8A84-B5A688DFF69B}" sibTransId="{7F3A3A7C-051B-4498-9509-B99952CAE27C}"/>
    <dgm:cxn modelId="{D63FB600-F11F-4A5D-A461-B20FC64BA54D}" type="presOf" srcId="{7512E0B7-8D53-4D13-A051-9C4BF821F6CC}" destId="{CD7CB5CC-F8F7-483D-A0A0-540A48286356}" srcOrd="1" destOrd="0" presId="urn:microsoft.com/office/officeart/2005/8/layout/chart3"/>
    <dgm:cxn modelId="{650FAF43-EEFE-4DC2-846B-7BE8ADE37D42}" type="presOf" srcId="{93F54E17-7F95-4787-ADF8-DC181221280B}" destId="{4F9EB525-A742-49C8-806D-3F67A26BEBBA}" srcOrd="0" destOrd="0" presId="urn:microsoft.com/office/officeart/2005/8/layout/chart3"/>
    <dgm:cxn modelId="{079A33CD-F1B4-46CB-9D76-F18D7CB2B809}" type="presOf" srcId="{7512E0B7-8D53-4D13-A051-9C4BF821F6CC}" destId="{6A34C553-CC3D-439A-8072-5DC39EACD9B2}" srcOrd="0" destOrd="0" presId="urn:microsoft.com/office/officeart/2005/8/layout/chart3"/>
    <dgm:cxn modelId="{832465CB-5A89-4027-AD02-579126EB523F}" type="presOf" srcId="{6C1970A5-2321-4B87-8A4B-09FB34EB4FC6}" destId="{9D6BFA66-7B88-489D-A1E4-2D54715B4FED}" srcOrd="0" destOrd="0" presId="urn:microsoft.com/office/officeart/2005/8/layout/chart3"/>
    <dgm:cxn modelId="{A0810692-58F4-47D9-B12C-85F3378DCC86}" type="presParOf" srcId="{6F6367B9-05BE-4609-B414-7BFF0290DA43}" destId="{4F9EB525-A742-49C8-806D-3F67A26BEBBA}" srcOrd="0" destOrd="0" presId="urn:microsoft.com/office/officeart/2005/8/layout/chart3"/>
    <dgm:cxn modelId="{B2786248-AE69-423D-9855-EB0781C24E00}" type="presParOf" srcId="{6F6367B9-05BE-4609-B414-7BFF0290DA43}" destId="{BE1E74E6-3C4C-451C-89EF-DA6D0537DF26}" srcOrd="1" destOrd="0" presId="urn:microsoft.com/office/officeart/2005/8/layout/chart3"/>
    <dgm:cxn modelId="{ABB43A3E-B2CE-4FBD-B3E6-798B506630D2}" type="presParOf" srcId="{6F6367B9-05BE-4609-B414-7BFF0290DA43}" destId="{6A34C553-CC3D-439A-8072-5DC39EACD9B2}" srcOrd="2" destOrd="0" presId="urn:microsoft.com/office/officeart/2005/8/layout/chart3"/>
    <dgm:cxn modelId="{88B0B561-B99B-4E6B-91F6-CB0634D4C9CF}" type="presParOf" srcId="{6F6367B9-05BE-4609-B414-7BFF0290DA43}" destId="{CD7CB5CC-F8F7-483D-A0A0-540A48286356}" srcOrd="3" destOrd="0" presId="urn:microsoft.com/office/officeart/2005/8/layout/chart3"/>
    <dgm:cxn modelId="{CA8B52D9-8341-407D-9FA6-DD4D19BF4980}" type="presParOf" srcId="{6F6367B9-05BE-4609-B414-7BFF0290DA43}" destId="{9D6BFA66-7B88-489D-A1E4-2D54715B4FED}" srcOrd="4" destOrd="0" presId="urn:microsoft.com/office/officeart/2005/8/layout/chart3"/>
    <dgm:cxn modelId="{EC9B15E6-1F2A-414C-B05D-353591DF6F10}" type="presParOf" srcId="{6F6367B9-05BE-4609-B414-7BFF0290DA43}" destId="{078E279F-6B56-4150-8A3A-D3FF1921308C}" srcOrd="5" destOrd="0" presId="urn:microsoft.com/office/officeart/2005/8/layout/chart3"/>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CA28571-2339-4EF9-96C9-FA1F29CE5E7F}" type="doc">
      <dgm:prSet loTypeId="urn:microsoft.com/office/officeart/2005/8/layout/chevron1" loCatId="process" qsTypeId="urn:microsoft.com/office/officeart/2005/8/quickstyle/simple1" qsCatId="simple" csTypeId="urn:microsoft.com/office/officeart/2005/8/colors/accent1_1" csCatId="accent1" phldr="1"/>
      <dgm:spPr/>
      <dgm:t>
        <a:bodyPr/>
        <a:lstStyle/>
        <a:p>
          <a:endParaRPr lang="en-US"/>
        </a:p>
      </dgm:t>
    </dgm:pt>
    <dgm:pt modelId="{87B04028-88DB-48A1-9594-9723CB54954F}">
      <dgm:prSet phldrT="[Text]"/>
      <dgm:spPr/>
      <dgm:t>
        <a:bodyPr/>
        <a:lstStyle/>
        <a:p>
          <a:pPr algn="ctr"/>
          <a:r>
            <a:rPr lang="en-US" b="1"/>
            <a:t>Split Sentence Module</a:t>
          </a:r>
        </a:p>
      </dgm:t>
    </dgm:pt>
    <dgm:pt modelId="{368DA885-98A4-4915-8631-B7A4EF15B430}" type="parTrans" cxnId="{3DDEDF81-2324-4C42-BB5A-037EEF7DF3FE}">
      <dgm:prSet/>
      <dgm:spPr/>
      <dgm:t>
        <a:bodyPr/>
        <a:lstStyle/>
        <a:p>
          <a:pPr algn="ctr"/>
          <a:endParaRPr lang="en-US"/>
        </a:p>
      </dgm:t>
    </dgm:pt>
    <dgm:pt modelId="{132A974E-5BAF-4EAB-BA7F-C3914FCF5C11}" type="sibTrans" cxnId="{3DDEDF81-2324-4C42-BB5A-037EEF7DF3FE}">
      <dgm:prSet/>
      <dgm:spPr/>
      <dgm:t>
        <a:bodyPr/>
        <a:lstStyle/>
        <a:p>
          <a:pPr algn="ctr"/>
          <a:endParaRPr lang="en-US"/>
        </a:p>
      </dgm:t>
    </dgm:pt>
    <dgm:pt modelId="{03203E6D-2A97-4669-B0FA-FBB9DB6585BF}">
      <dgm:prSet phldrT="[Text]"/>
      <dgm:spPr/>
      <dgm:t>
        <a:bodyPr/>
        <a:lstStyle/>
        <a:p>
          <a:pPr algn="ctr"/>
          <a:r>
            <a:rPr lang="en-US" b="1"/>
            <a:t>Independence Test Module</a:t>
          </a:r>
        </a:p>
      </dgm:t>
    </dgm:pt>
    <dgm:pt modelId="{89EBCF6B-D00D-4208-A039-4D5389566B14}" type="parTrans" cxnId="{1A832B09-473D-41B3-BD18-01650887BD73}">
      <dgm:prSet/>
      <dgm:spPr/>
      <dgm:t>
        <a:bodyPr/>
        <a:lstStyle/>
        <a:p>
          <a:pPr algn="ctr"/>
          <a:endParaRPr lang="en-US"/>
        </a:p>
      </dgm:t>
    </dgm:pt>
    <dgm:pt modelId="{1CE4E271-41AA-4350-9D0B-4C44F34E8DCA}" type="sibTrans" cxnId="{1A832B09-473D-41B3-BD18-01650887BD73}">
      <dgm:prSet/>
      <dgm:spPr/>
      <dgm:t>
        <a:bodyPr/>
        <a:lstStyle/>
        <a:p>
          <a:pPr algn="ctr"/>
          <a:endParaRPr lang="en-US"/>
        </a:p>
      </dgm:t>
    </dgm:pt>
    <dgm:pt modelId="{8B316DF2-3D07-4956-9388-3177A11BD5C7}">
      <dgm:prSet phldrT="[Text]"/>
      <dgm:spPr/>
      <dgm:t>
        <a:bodyPr/>
        <a:lstStyle/>
        <a:p>
          <a:pPr algn="ctr"/>
          <a:r>
            <a:rPr lang="en-US" b="1"/>
            <a:t>Rule Book Module</a:t>
          </a:r>
        </a:p>
      </dgm:t>
    </dgm:pt>
    <dgm:pt modelId="{9C0F2267-EE9C-44F8-880F-54B8DA0C110F}" type="parTrans" cxnId="{1C400739-900E-482D-9029-8A15C620D709}">
      <dgm:prSet/>
      <dgm:spPr/>
      <dgm:t>
        <a:bodyPr/>
        <a:lstStyle/>
        <a:p>
          <a:pPr algn="ctr"/>
          <a:endParaRPr lang="en-US"/>
        </a:p>
      </dgm:t>
    </dgm:pt>
    <dgm:pt modelId="{FD472085-1540-408B-B1E4-00AC4F9F20BB}" type="sibTrans" cxnId="{1C400739-900E-482D-9029-8A15C620D709}">
      <dgm:prSet/>
      <dgm:spPr/>
      <dgm:t>
        <a:bodyPr/>
        <a:lstStyle/>
        <a:p>
          <a:pPr algn="ctr"/>
          <a:endParaRPr lang="en-US"/>
        </a:p>
      </dgm:t>
    </dgm:pt>
    <dgm:pt modelId="{9F7433CE-E9E9-4848-B00A-34C5D359745B}">
      <dgm:prSet phldrT="[Text]"/>
      <dgm:spPr/>
      <dgm:t>
        <a:bodyPr/>
        <a:lstStyle/>
        <a:p>
          <a:pPr algn="ctr"/>
          <a:r>
            <a:rPr lang="en-US" b="1"/>
            <a:t>Co-reference Module</a:t>
          </a:r>
        </a:p>
      </dgm:t>
    </dgm:pt>
    <dgm:pt modelId="{7C541106-6841-4428-8ED5-C5F4D6D6D4D0}" type="parTrans" cxnId="{759C7797-66A1-4420-B672-5ED600F14597}">
      <dgm:prSet/>
      <dgm:spPr/>
      <dgm:t>
        <a:bodyPr/>
        <a:lstStyle/>
        <a:p>
          <a:pPr algn="ctr"/>
          <a:endParaRPr lang="en-US"/>
        </a:p>
      </dgm:t>
    </dgm:pt>
    <dgm:pt modelId="{996DB33D-7331-4D4D-A11A-893F6FF3826F}" type="sibTrans" cxnId="{759C7797-66A1-4420-B672-5ED600F14597}">
      <dgm:prSet/>
      <dgm:spPr/>
      <dgm:t>
        <a:bodyPr/>
        <a:lstStyle/>
        <a:p>
          <a:pPr algn="ctr"/>
          <a:endParaRPr lang="en-US"/>
        </a:p>
      </dgm:t>
    </dgm:pt>
    <dgm:pt modelId="{5F4C1319-74B4-4C7F-80DC-A372598FA269}" type="pres">
      <dgm:prSet presAssocID="{4CA28571-2339-4EF9-96C9-FA1F29CE5E7F}" presName="Name0" presStyleCnt="0">
        <dgm:presLayoutVars>
          <dgm:dir/>
          <dgm:animLvl val="lvl"/>
          <dgm:resizeHandles val="exact"/>
        </dgm:presLayoutVars>
      </dgm:prSet>
      <dgm:spPr/>
      <dgm:t>
        <a:bodyPr/>
        <a:lstStyle/>
        <a:p>
          <a:endParaRPr lang="en-US"/>
        </a:p>
      </dgm:t>
    </dgm:pt>
    <dgm:pt modelId="{F7A87913-76BB-482C-ACA4-F19D7590FCFE}" type="pres">
      <dgm:prSet presAssocID="{9F7433CE-E9E9-4848-B00A-34C5D359745B}" presName="parTxOnly" presStyleLbl="node1" presStyleIdx="0" presStyleCnt="4" custLinFactY="-98927" custLinFactNeighborY="-100000">
        <dgm:presLayoutVars>
          <dgm:chMax val="0"/>
          <dgm:chPref val="0"/>
          <dgm:bulletEnabled val="1"/>
        </dgm:presLayoutVars>
      </dgm:prSet>
      <dgm:spPr/>
      <dgm:t>
        <a:bodyPr/>
        <a:lstStyle/>
        <a:p>
          <a:endParaRPr lang="en-US"/>
        </a:p>
      </dgm:t>
    </dgm:pt>
    <dgm:pt modelId="{29B83DEA-B9C6-4CD4-A80C-6D2F2F306386}" type="pres">
      <dgm:prSet presAssocID="{996DB33D-7331-4D4D-A11A-893F6FF3826F}" presName="parTxOnlySpace" presStyleCnt="0"/>
      <dgm:spPr/>
    </dgm:pt>
    <dgm:pt modelId="{B3EE600F-9F43-44F3-AE63-CD4D390AE4BC}" type="pres">
      <dgm:prSet presAssocID="{8B316DF2-3D07-4956-9388-3177A11BD5C7}" presName="parTxOnly" presStyleLbl="node1" presStyleIdx="1" presStyleCnt="4" custLinFactY="-97560" custLinFactNeighborY="-100000">
        <dgm:presLayoutVars>
          <dgm:chMax val="0"/>
          <dgm:chPref val="0"/>
          <dgm:bulletEnabled val="1"/>
        </dgm:presLayoutVars>
      </dgm:prSet>
      <dgm:spPr/>
      <dgm:t>
        <a:bodyPr/>
        <a:lstStyle/>
        <a:p>
          <a:endParaRPr lang="en-US"/>
        </a:p>
      </dgm:t>
    </dgm:pt>
    <dgm:pt modelId="{13E96079-8503-4396-A465-BF75F484F00B}" type="pres">
      <dgm:prSet presAssocID="{FD472085-1540-408B-B1E4-00AC4F9F20BB}" presName="parTxOnlySpace" presStyleCnt="0"/>
      <dgm:spPr/>
    </dgm:pt>
    <dgm:pt modelId="{D239CE9A-F214-4AF7-91C6-B60E18622DEC}" type="pres">
      <dgm:prSet presAssocID="{87B04028-88DB-48A1-9594-9723CB54954F}" presName="parTxOnly" presStyleLbl="node1" presStyleIdx="2" presStyleCnt="4" custLinFactY="-95774" custLinFactNeighborX="-5820" custLinFactNeighborY="-100000">
        <dgm:presLayoutVars>
          <dgm:chMax val="0"/>
          <dgm:chPref val="0"/>
          <dgm:bulletEnabled val="1"/>
        </dgm:presLayoutVars>
      </dgm:prSet>
      <dgm:spPr/>
      <dgm:t>
        <a:bodyPr/>
        <a:lstStyle/>
        <a:p>
          <a:endParaRPr lang="en-US"/>
        </a:p>
      </dgm:t>
    </dgm:pt>
    <dgm:pt modelId="{ABAD479B-609B-4C42-B922-DFE03FDF735F}" type="pres">
      <dgm:prSet presAssocID="{132A974E-5BAF-4EAB-BA7F-C3914FCF5C11}" presName="parTxOnlySpace" presStyleCnt="0"/>
      <dgm:spPr/>
    </dgm:pt>
    <dgm:pt modelId="{49D8B969-9D87-441D-A1B2-05EDADCBB770}" type="pres">
      <dgm:prSet presAssocID="{03203E6D-2A97-4669-B0FA-FBB9DB6585BF}" presName="parTxOnly" presStyleLbl="node1" presStyleIdx="3" presStyleCnt="4" custLinFactY="-95774" custLinFactNeighborX="1634" custLinFactNeighborY="-100000">
        <dgm:presLayoutVars>
          <dgm:chMax val="0"/>
          <dgm:chPref val="0"/>
          <dgm:bulletEnabled val="1"/>
        </dgm:presLayoutVars>
      </dgm:prSet>
      <dgm:spPr/>
      <dgm:t>
        <a:bodyPr/>
        <a:lstStyle/>
        <a:p>
          <a:endParaRPr lang="en-US"/>
        </a:p>
      </dgm:t>
    </dgm:pt>
  </dgm:ptLst>
  <dgm:cxnLst>
    <dgm:cxn modelId="{8F4A931C-F4F9-4AB0-8CA8-051A566925F5}" type="presOf" srcId="{8B316DF2-3D07-4956-9388-3177A11BD5C7}" destId="{B3EE600F-9F43-44F3-AE63-CD4D390AE4BC}" srcOrd="0" destOrd="0" presId="urn:microsoft.com/office/officeart/2005/8/layout/chevron1"/>
    <dgm:cxn modelId="{E00499A1-A985-4F77-8230-36BA64A850D8}" type="presOf" srcId="{4CA28571-2339-4EF9-96C9-FA1F29CE5E7F}" destId="{5F4C1319-74B4-4C7F-80DC-A372598FA269}" srcOrd="0" destOrd="0" presId="urn:microsoft.com/office/officeart/2005/8/layout/chevron1"/>
    <dgm:cxn modelId="{1C400739-900E-482D-9029-8A15C620D709}" srcId="{4CA28571-2339-4EF9-96C9-FA1F29CE5E7F}" destId="{8B316DF2-3D07-4956-9388-3177A11BD5C7}" srcOrd="1" destOrd="0" parTransId="{9C0F2267-EE9C-44F8-880F-54B8DA0C110F}" sibTransId="{FD472085-1540-408B-B1E4-00AC4F9F20BB}"/>
    <dgm:cxn modelId="{B6338D07-605F-4716-9472-34BDE661F323}" type="presOf" srcId="{03203E6D-2A97-4669-B0FA-FBB9DB6585BF}" destId="{49D8B969-9D87-441D-A1B2-05EDADCBB770}" srcOrd="0" destOrd="0" presId="urn:microsoft.com/office/officeart/2005/8/layout/chevron1"/>
    <dgm:cxn modelId="{3DDEDF81-2324-4C42-BB5A-037EEF7DF3FE}" srcId="{4CA28571-2339-4EF9-96C9-FA1F29CE5E7F}" destId="{87B04028-88DB-48A1-9594-9723CB54954F}" srcOrd="2" destOrd="0" parTransId="{368DA885-98A4-4915-8631-B7A4EF15B430}" sibTransId="{132A974E-5BAF-4EAB-BA7F-C3914FCF5C11}"/>
    <dgm:cxn modelId="{44B6698D-ACB1-448F-8D02-91CCE49816BF}" type="presOf" srcId="{9F7433CE-E9E9-4848-B00A-34C5D359745B}" destId="{F7A87913-76BB-482C-ACA4-F19D7590FCFE}" srcOrd="0" destOrd="0" presId="urn:microsoft.com/office/officeart/2005/8/layout/chevron1"/>
    <dgm:cxn modelId="{1A832B09-473D-41B3-BD18-01650887BD73}" srcId="{4CA28571-2339-4EF9-96C9-FA1F29CE5E7F}" destId="{03203E6D-2A97-4669-B0FA-FBB9DB6585BF}" srcOrd="3" destOrd="0" parTransId="{89EBCF6B-D00D-4208-A039-4D5389566B14}" sibTransId="{1CE4E271-41AA-4350-9D0B-4C44F34E8DCA}"/>
    <dgm:cxn modelId="{4DDFE80C-CD9F-404A-9154-CC28320B26F9}" type="presOf" srcId="{87B04028-88DB-48A1-9594-9723CB54954F}" destId="{D239CE9A-F214-4AF7-91C6-B60E18622DEC}" srcOrd="0" destOrd="0" presId="urn:microsoft.com/office/officeart/2005/8/layout/chevron1"/>
    <dgm:cxn modelId="{759C7797-66A1-4420-B672-5ED600F14597}" srcId="{4CA28571-2339-4EF9-96C9-FA1F29CE5E7F}" destId="{9F7433CE-E9E9-4848-B00A-34C5D359745B}" srcOrd="0" destOrd="0" parTransId="{7C541106-6841-4428-8ED5-C5F4D6D6D4D0}" sibTransId="{996DB33D-7331-4D4D-A11A-893F6FF3826F}"/>
    <dgm:cxn modelId="{7C4DC468-3E78-42B7-B5F8-E5A2D3DCC938}" type="presParOf" srcId="{5F4C1319-74B4-4C7F-80DC-A372598FA269}" destId="{F7A87913-76BB-482C-ACA4-F19D7590FCFE}" srcOrd="0" destOrd="0" presId="urn:microsoft.com/office/officeart/2005/8/layout/chevron1"/>
    <dgm:cxn modelId="{1D0B6BAB-0D23-4D6A-81EC-2F004C81670F}" type="presParOf" srcId="{5F4C1319-74B4-4C7F-80DC-A372598FA269}" destId="{29B83DEA-B9C6-4CD4-A80C-6D2F2F306386}" srcOrd="1" destOrd="0" presId="urn:microsoft.com/office/officeart/2005/8/layout/chevron1"/>
    <dgm:cxn modelId="{20EC09A3-00E1-47A9-AF68-CE592DD80925}" type="presParOf" srcId="{5F4C1319-74B4-4C7F-80DC-A372598FA269}" destId="{B3EE600F-9F43-44F3-AE63-CD4D390AE4BC}" srcOrd="2" destOrd="0" presId="urn:microsoft.com/office/officeart/2005/8/layout/chevron1"/>
    <dgm:cxn modelId="{67F89D34-6C93-47A5-8CE6-6521C1F0D620}" type="presParOf" srcId="{5F4C1319-74B4-4C7F-80DC-A372598FA269}" destId="{13E96079-8503-4396-A465-BF75F484F00B}" srcOrd="3" destOrd="0" presId="urn:microsoft.com/office/officeart/2005/8/layout/chevron1"/>
    <dgm:cxn modelId="{DEF7905C-7C8F-4884-B233-BFACE3C0D227}" type="presParOf" srcId="{5F4C1319-74B4-4C7F-80DC-A372598FA269}" destId="{D239CE9A-F214-4AF7-91C6-B60E18622DEC}" srcOrd="4" destOrd="0" presId="urn:microsoft.com/office/officeart/2005/8/layout/chevron1"/>
    <dgm:cxn modelId="{51EFF062-2CAB-437D-AE5B-99AEF21632EB}" type="presParOf" srcId="{5F4C1319-74B4-4C7F-80DC-A372598FA269}" destId="{ABAD479B-609B-4C42-B922-DFE03FDF735F}" srcOrd="5" destOrd="0" presId="urn:microsoft.com/office/officeart/2005/8/layout/chevron1"/>
    <dgm:cxn modelId="{C1B873B9-C78C-4532-8CF2-147DBCDE211C}" type="presParOf" srcId="{5F4C1319-74B4-4C7F-80DC-A372598FA269}" destId="{49D8B969-9D87-441D-A1B2-05EDADCBB770}"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CA28571-2339-4EF9-96C9-FA1F29CE5E7F}" type="doc">
      <dgm:prSet loTypeId="urn:microsoft.com/office/officeart/2005/8/layout/chevron1" loCatId="process" qsTypeId="urn:microsoft.com/office/officeart/2005/8/quickstyle/simple1" qsCatId="simple" csTypeId="urn:microsoft.com/office/officeart/2005/8/colors/accent1_1" csCatId="accent1" phldr="1"/>
      <dgm:spPr/>
      <dgm:t>
        <a:bodyPr/>
        <a:lstStyle/>
        <a:p>
          <a:endParaRPr lang="en-US"/>
        </a:p>
      </dgm:t>
    </dgm:pt>
    <dgm:pt modelId="{87B04028-88DB-48A1-9594-9723CB54954F}">
      <dgm:prSet phldrT="[Text]"/>
      <dgm:spPr/>
      <dgm:t>
        <a:bodyPr/>
        <a:lstStyle/>
        <a:p>
          <a:pPr algn="ctr"/>
          <a:r>
            <a:rPr lang="en-US" b="0"/>
            <a:t>Split Sentence Module</a:t>
          </a:r>
        </a:p>
      </dgm:t>
    </dgm:pt>
    <dgm:pt modelId="{368DA885-98A4-4915-8631-B7A4EF15B430}" type="parTrans" cxnId="{3DDEDF81-2324-4C42-BB5A-037EEF7DF3FE}">
      <dgm:prSet/>
      <dgm:spPr/>
      <dgm:t>
        <a:bodyPr/>
        <a:lstStyle/>
        <a:p>
          <a:pPr algn="ctr"/>
          <a:endParaRPr lang="en-US"/>
        </a:p>
      </dgm:t>
    </dgm:pt>
    <dgm:pt modelId="{132A974E-5BAF-4EAB-BA7F-C3914FCF5C11}" type="sibTrans" cxnId="{3DDEDF81-2324-4C42-BB5A-037EEF7DF3FE}">
      <dgm:prSet/>
      <dgm:spPr/>
      <dgm:t>
        <a:bodyPr/>
        <a:lstStyle/>
        <a:p>
          <a:pPr algn="ctr"/>
          <a:endParaRPr lang="en-US"/>
        </a:p>
      </dgm:t>
    </dgm:pt>
    <dgm:pt modelId="{03203E6D-2A97-4669-B0FA-FBB9DB6585BF}">
      <dgm:prSet phldrT="[Text]"/>
      <dgm:spPr/>
      <dgm:t>
        <a:bodyPr/>
        <a:lstStyle/>
        <a:p>
          <a:pPr algn="ctr"/>
          <a:r>
            <a:rPr lang="en-US" b="0"/>
            <a:t>Independence Test Module</a:t>
          </a:r>
        </a:p>
      </dgm:t>
    </dgm:pt>
    <dgm:pt modelId="{89EBCF6B-D00D-4208-A039-4D5389566B14}" type="parTrans" cxnId="{1A832B09-473D-41B3-BD18-01650887BD73}">
      <dgm:prSet/>
      <dgm:spPr/>
      <dgm:t>
        <a:bodyPr/>
        <a:lstStyle/>
        <a:p>
          <a:pPr algn="ctr"/>
          <a:endParaRPr lang="en-US"/>
        </a:p>
      </dgm:t>
    </dgm:pt>
    <dgm:pt modelId="{1CE4E271-41AA-4350-9D0B-4C44F34E8DCA}" type="sibTrans" cxnId="{1A832B09-473D-41B3-BD18-01650887BD73}">
      <dgm:prSet/>
      <dgm:spPr/>
      <dgm:t>
        <a:bodyPr/>
        <a:lstStyle/>
        <a:p>
          <a:pPr algn="ctr"/>
          <a:endParaRPr lang="en-US"/>
        </a:p>
      </dgm:t>
    </dgm:pt>
    <dgm:pt modelId="{8B316DF2-3D07-4956-9388-3177A11BD5C7}">
      <dgm:prSet phldrT="[Text]"/>
      <dgm:spPr/>
      <dgm:t>
        <a:bodyPr/>
        <a:lstStyle/>
        <a:p>
          <a:pPr algn="ctr"/>
          <a:r>
            <a:rPr lang="en-US" b="0"/>
            <a:t>Rule Book Module</a:t>
          </a:r>
        </a:p>
      </dgm:t>
    </dgm:pt>
    <dgm:pt modelId="{9C0F2267-EE9C-44F8-880F-54B8DA0C110F}" type="parTrans" cxnId="{1C400739-900E-482D-9029-8A15C620D709}">
      <dgm:prSet/>
      <dgm:spPr/>
      <dgm:t>
        <a:bodyPr/>
        <a:lstStyle/>
        <a:p>
          <a:pPr algn="ctr"/>
          <a:endParaRPr lang="en-US"/>
        </a:p>
      </dgm:t>
    </dgm:pt>
    <dgm:pt modelId="{FD472085-1540-408B-B1E4-00AC4F9F20BB}" type="sibTrans" cxnId="{1C400739-900E-482D-9029-8A15C620D709}">
      <dgm:prSet/>
      <dgm:spPr/>
      <dgm:t>
        <a:bodyPr/>
        <a:lstStyle/>
        <a:p>
          <a:pPr algn="ctr"/>
          <a:endParaRPr lang="en-US"/>
        </a:p>
      </dgm:t>
    </dgm:pt>
    <dgm:pt modelId="{9F7433CE-E9E9-4848-B00A-34C5D359745B}">
      <dgm:prSet phldrT="[Text]"/>
      <dgm:spPr>
        <a:solidFill>
          <a:schemeClr val="accent3">
            <a:lumMod val="60000"/>
            <a:lumOff val="40000"/>
          </a:schemeClr>
        </a:solidFill>
      </dgm:spPr>
      <dgm:t>
        <a:bodyPr/>
        <a:lstStyle/>
        <a:p>
          <a:pPr algn="ctr"/>
          <a:r>
            <a:rPr lang="en-US" b="0"/>
            <a:t>Co-reference </a:t>
          </a:r>
          <a:r>
            <a:rPr lang="en-US" b="0">
              <a:solidFill>
                <a:schemeClr val="tx1"/>
              </a:solidFill>
            </a:rPr>
            <a:t>Module</a:t>
          </a:r>
        </a:p>
      </dgm:t>
    </dgm:pt>
    <dgm:pt modelId="{7C541106-6841-4428-8ED5-C5F4D6D6D4D0}" type="parTrans" cxnId="{759C7797-66A1-4420-B672-5ED600F14597}">
      <dgm:prSet/>
      <dgm:spPr/>
      <dgm:t>
        <a:bodyPr/>
        <a:lstStyle/>
        <a:p>
          <a:pPr algn="ctr"/>
          <a:endParaRPr lang="en-US"/>
        </a:p>
      </dgm:t>
    </dgm:pt>
    <dgm:pt modelId="{996DB33D-7331-4D4D-A11A-893F6FF3826F}" type="sibTrans" cxnId="{759C7797-66A1-4420-B672-5ED600F14597}">
      <dgm:prSet/>
      <dgm:spPr/>
      <dgm:t>
        <a:bodyPr/>
        <a:lstStyle/>
        <a:p>
          <a:pPr algn="ctr"/>
          <a:endParaRPr lang="en-US"/>
        </a:p>
      </dgm:t>
    </dgm:pt>
    <dgm:pt modelId="{5F4C1319-74B4-4C7F-80DC-A372598FA269}" type="pres">
      <dgm:prSet presAssocID="{4CA28571-2339-4EF9-96C9-FA1F29CE5E7F}" presName="Name0" presStyleCnt="0">
        <dgm:presLayoutVars>
          <dgm:dir/>
          <dgm:animLvl val="lvl"/>
          <dgm:resizeHandles val="exact"/>
        </dgm:presLayoutVars>
      </dgm:prSet>
      <dgm:spPr/>
      <dgm:t>
        <a:bodyPr/>
        <a:lstStyle/>
        <a:p>
          <a:endParaRPr lang="en-US"/>
        </a:p>
      </dgm:t>
    </dgm:pt>
    <dgm:pt modelId="{F7A87913-76BB-482C-ACA4-F19D7590FCFE}" type="pres">
      <dgm:prSet presAssocID="{9F7433CE-E9E9-4848-B00A-34C5D359745B}" presName="parTxOnly" presStyleLbl="node1" presStyleIdx="0" presStyleCnt="4" custLinFactY="-68204" custLinFactNeighborX="-1718" custLinFactNeighborY="-100000">
        <dgm:presLayoutVars>
          <dgm:chMax val="0"/>
          <dgm:chPref val="0"/>
          <dgm:bulletEnabled val="1"/>
        </dgm:presLayoutVars>
      </dgm:prSet>
      <dgm:spPr/>
      <dgm:t>
        <a:bodyPr/>
        <a:lstStyle/>
        <a:p>
          <a:endParaRPr lang="en-US"/>
        </a:p>
      </dgm:t>
    </dgm:pt>
    <dgm:pt modelId="{29B83DEA-B9C6-4CD4-A80C-6D2F2F306386}" type="pres">
      <dgm:prSet presAssocID="{996DB33D-7331-4D4D-A11A-893F6FF3826F}" presName="parTxOnlySpace" presStyleCnt="0"/>
      <dgm:spPr/>
    </dgm:pt>
    <dgm:pt modelId="{B3EE600F-9F43-44F3-AE63-CD4D390AE4BC}" type="pres">
      <dgm:prSet presAssocID="{8B316DF2-3D07-4956-9388-3177A11BD5C7}" presName="parTxOnly" presStyleLbl="node1" presStyleIdx="1" presStyleCnt="4" custLinFactY="-97560" custLinFactNeighborY="-100000">
        <dgm:presLayoutVars>
          <dgm:chMax val="0"/>
          <dgm:chPref val="0"/>
          <dgm:bulletEnabled val="1"/>
        </dgm:presLayoutVars>
      </dgm:prSet>
      <dgm:spPr/>
      <dgm:t>
        <a:bodyPr/>
        <a:lstStyle/>
        <a:p>
          <a:endParaRPr lang="en-US"/>
        </a:p>
      </dgm:t>
    </dgm:pt>
    <dgm:pt modelId="{13E96079-8503-4396-A465-BF75F484F00B}" type="pres">
      <dgm:prSet presAssocID="{FD472085-1540-408B-B1E4-00AC4F9F20BB}" presName="parTxOnlySpace" presStyleCnt="0"/>
      <dgm:spPr/>
    </dgm:pt>
    <dgm:pt modelId="{D239CE9A-F214-4AF7-91C6-B60E18622DEC}" type="pres">
      <dgm:prSet presAssocID="{87B04028-88DB-48A1-9594-9723CB54954F}" presName="parTxOnly" presStyleLbl="node1" presStyleIdx="2" presStyleCnt="4" custLinFactY="-67821" custLinFactNeighborX="1756" custLinFactNeighborY="-100000">
        <dgm:presLayoutVars>
          <dgm:chMax val="0"/>
          <dgm:chPref val="0"/>
          <dgm:bulletEnabled val="1"/>
        </dgm:presLayoutVars>
      </dgm:prSet>
      <dgm:spPr/>
      <dgm:t>
        <a:bodyPr/>
        <a:lstStyle/>
        <a:p>
          <a:endParaRPr lang="en-US"/>
        </a:p>
      </dgm:t>
    </dgm:pt>
    <dgm:pt modelId="{ABAD479B-609B-4C42-B922-DFE03FDF735F}" type="pres">
      <dgm:prSet presAssocID="{132A974E-5BAF-4EAB-BA7F-C3914FCF5C11}" presName="parTxOnlySpace" presStyleCnt="0"/>
      <dgm:spPr/>
    </dgm:pt>
    <dgm:pt modelId="{49D8B969-9D87-441D-A1B2-05EDADCBB770}" type="pres">
      <dgm:prSet presAssocID="{03203E6D-2A97-4669-B0FA-FBB9DB6585BF}" presName="parTxOnly" presStyleLbl="node1" presStyleIdx="3" presStyleCnt="4" custLinFactY="-95774" custLinFactNeighborX="1634" custLinFactNeighborY="-100000">
        <dgm:presLayoutVars>
          <dgm:chMax val="0"/>
          <dgm:chPref val="0"/>
          <dgm:bulletEnabled val="1"/>
        </dgm:presLayoutVars>
      </dgm:prSet>
      <dgm:spPr/>
      <dgm:t>
        <a:bodyPr/>
        <a:lstStyle/>
        <a:p>
          <a:endParaRPr lang="en-US"/>
        </a:p>
      </dgm:t>
    </dgm:pt>
  </dgm:ptLst>
  <dgm:cxnLst>
    <dgm:cxn modelId="{4E5DB007-8041-4A03-9595-06F5CE5117B3}" type="presOf" srcId="{4CA28571-2339-4EF9-96C9-FA1F29CE5E7F}" destId="{5F4C1319-74B4-4C7F-80DC-A372598FA269}" srcOrd="0" destOrd="0" presId="urn:microsoft.com/office/officeart/2005/8/layout/chevron1"/>
    <dgm:cxn modelId="{7E5C20F0-AB5D-4215-9FA6-9F4308160D23}" type="presOf" srcId="{9F7433CE-E9E9-4848-B00A-34C5D359745B}" destId="{F7A87913-76BB-482C-ACA4-F19D7590FCFE}" srcOrd="0" destOrd="0" presId="urn:microsoft.com/office/officeart/2005/8/layout/chevron1"/>
    <dgm:cxn modelId="{1A832B09-473D-41B3-BD18-01650887BD73}" srcId="{4CA28571-2339-4EF9-96C9-FA1F29CE5E7F}" destId="{03203E6D-2A97-4669-B0FA-FBB9DB6585BF}" srcOrd="3" destOrd="0" parTransId="{89EBCF6B-D00D-4208-A039-4D5389566B14}" sibTransId="{1CE4E271-41AA-4350-9D0B-4C44F34E8DCA}"/>
    <dgm:cxn modelId="{1BA3C46E-656A-4FE5-9453-6E4678768842}" type="presOf" srcId="{87B04028-88DB-48A1-9594-9723CB54954F}" destId="{D239CE9A-F214-4AF7-91C6-B60E18622DEC}" srcOrd="0" destOrd="0" presId="urn:microsoft.com/office/officeart/2005/8/layout/chevron1"/>
    <dgm:cxn modelId="{759C7797-66A1-4420-B672-5ED600F14597}" srcId="{4CA28571-2339-4EF9-96C9-FA1F29CE5E7F}" destId="{9F7433CE-E9E9-4848-B00A-34C5D359745B}" srcOrd="0" destOrd="0" parTransId="{7C541106-6841-4428-8ED5-C5F4D6D6D4D0}" sibTransId="{996DB33D-7331-4D4D-A11A-893F6FF3826F}"/>
    <dgm:cxn modelId="{1C400739-900E-482D-9029-8A15C620D709}" srcId="{4CA28571-2339-4EF9-96C9-FA1F29CE5E7F}" destId="{8B316DF2-3D07-4956-9388-3177A11BD5C7}" srcOrd="1" destOrd="0" parTransId="{9C0F2267-EE9C-44F8-880F-54B8DA0C110F}" sibTransId="{FD472085-1540-408B-B1E4-00AC4F9F20BB}"/>
    <dgm:cxn modelId="{8B111C6B-598A-4338-9813-2DC1D9C76EA8}" type="presOf" srcId="{03203E6D-2A97-4669-B0FA-FBB9DB6585BF}" destId="{49D8B969-9D87-441D-A1B2-05EDADCBB770}" srcOrd="0" destOrd="0" presId="urn:microsoft.com/office/officeart/2005/8/layout/chevron1"/>
    <dgm:cxn modelId="{3DDEDF81-2324-4C42-BB5A-037EEF7DF3FE}" srcId="{4CA28571-2339-4EF9-96C9-FA1F29CE5E7F}" destId="{87B04028-88DB-48A1-9594-9723CB54954F}" srcOrd="2" destOrd="0" parTransId="{368DA885-98A4-4915-8631-B7A4EF15B430}" sibTransId="{132A974E-5BAF-4EAB-BA7F-C3914FCF5C11}"/>
    <dgm:cxn modelId="{DEA44EF2-E047-44B7-93CC-34C8C0F2BA72}" type="presOf" srcId="{8B316DF2-3D07-4956-9388-3177A11BD5C7}" destId="{B3EE600F-9F43-44F3-AE63-CD4D390AE4BC}" srcOrd="0" destOrd="0" presId="urn:microsoft.com/office/officeart/2005/8/layout/chevron1"/>
    <dgm:cxn modelId="{1CB697ED-D60C-4B6D-A723-FBF94BBD627C}" type="presParOf" srcId="{5F4C1319-74B4-4C7F-80DC-A372598FA269}" destId="{F7A87913-76BB-482C-ACA4-F19D7590FCFE}" srcOrd="0" destOrd="0" presId="urn:microsoft.com/office/officeart/2005/8/layout/chevron1"/>
    <dgm:cxn modelId="{97A913A0-BD1C-4775-83C3-D190CBDB0D3D}" type="presParOf" srcId="{5F4C1319-74B4-4C7F-80DC-A372598FA269}" destId="{29B83DEA-B9C6-4CD4-A80C-6D2F2F306386}" srcOrd="1" destOrd="0" presId="urn:microsoft.com/office/officeart/2005/8/layout/chevron1"/>
    <dgm:cxn modelId="{BE5CFA4D-AB7C-4529-8183-ADE17A1B7208}" type="presParOf" srcId="{5F4C1319-74B4-4C7F-80DC-A372598FA269}" destId="{B3EE600F-9F43-44F3-AE63-CD4D390AE4BC}" srcOrd="2" destOrd="0" presId="urn:microsoft.com/office/officeart/2005/8/layout/chevron1"/>
    <dgm:cxn modelId="{D94A2040-5798-4BBA-B313-82BD1709F301}" type="presParOf" srcId="{5F4C1319-74B4-4C7F-80DC-A372598FA269}" destId="{13E96079-8503-4396-A465-BF75F484F00B}" srcOrd="3" destOrd="0" presId="urn:microsoft.com/office/officeart/2005/8/layout/chevron1"/>
    <dgm:cxn modelId="{8EFF47D0-429B-4DD9-A221-4E613EE82647}" type="presParOf" srcId="{5F4C1319-74B4-4C7F-80DC-A372598FA269}" destId="{D239CE9A-F214-4AF7-91C6-B60E18622DEC}" srcOrd="4" destOrd="0" presId="urn:microsoft.com/office/officeart/2005/8/layout/chevron1"/>
    <dgm:cxn modelId="{67E8146D-6A98-45A5-9FF5-9C989A286C83}" type="presParOf" srcId="{5F4C1319-74B4-4C7F-80DC-A372598FA269}" destId="{ABAD479B-609B-4C42-B922-DFE03FDF735F}" srcOrd="5" destOrd="0" presId="urn:microsoft.com/office/officeart/2005/8/layout/chevron1"/>
    <dgm:cxn modelId="{F5011AAA-9EF5-499D-B8C1-FDE3D44175B8}" type="presParOf" srcId="{5F4C1319-74B4-4C7F-80DC-A372598FA269}" destId="{49D8B969-9D87-441D-A1B2-05EDADCBB770}"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CA28571-2339-4EF9-96C9-FA1F29CE5E7F}" type="doc">
      <dgm:prSet loTypeId="urn:microsoft.com/office/officeart/2005/8/layout/chevron1" loCatId="process" qsTypeId="urn:microsoft.com/office/officeart/2005/8/quickstyle/simple1" qsCatId="simple" csTypeId="urn:microsoft.com/office/officeart/2005/8/colors/accent1_1" csCatId="accent1" phldr="1"/>
      <dgm:spPr/>
      <dgm:t>
        <a:bodyPr/>
        <a:lstStyle/>
        <a:p>
          <a:endParaRPr lang="en-US"/>
        </a:p>
      </dgm:t>
    </dgm:pt>
    <dgm:pt modelId="{87B04028-88DB-48A1-9594-9723CB54954F}">
      <dgm:prSet phldrT="[Text]"/>
      <dgm:spPr/>
      <dgm:t>
        <a:bodyPr/>
        <a:lstStyle/>
        <a:p>
          <a:pPr algn="ctr"/>
          <a:r>
            <a:rPr lang="en-US" b="0"/>
            <a:t>Split Sentence Module</a:t>
          </a:r>
        </a:p>
      </dgm:t>
    </dgm:pt>
    <dgm:pt modelId="{368DA885-98A4-4915-8631-B7A4EF15B430}" type="parTrans" cxnId="{3DDEDF81-2324-4C42-BB5A-037EEF7DF3FE}">
      <dgm:prSet/>
      <dgm:spPr/>
      <dgm:t>
        <a:bodyPr/>
        <a:lstStyle/>
        <a:p>
          <a:pPr algn="ctr"/>
          <a:endParaRPr lang="en-US"/>
        </a:p>
      </dgm:t>
    </dgm:pt>
    <dgm:pt modelId="{132A974E-5BAF-4EAB-BA7F-C3914FCF5C11}" type="sibTrans" cxnId="{3DDEDF81-2324-4C42-BB5A-037EEF7DF3FE}">
      <dgm:prSet/>
      <dgm:spPr/>
      <dgm:t>
        <a:bodyPr/>
        <a:lstStyle/>
        <a:p>
          <a:pPr algn="ctr"/>
          <a:endParaRPr lang="en-US"/>
        </a:p>
      </dgm:t>
    </dgm:pt>
    <dgm:pt modelId="{03203E6D-2A97-4669-B0FA-FBB9DB6585BF}">
      <dgm:prSet phldrT="[Text]"/>
      <dgm:spPr/>
      <dgm:t>
        <a:bodyPr/>
        <a:lstStyle/>
        <a:p>
          <a:pPr algn="ctr"/>
          <a:r>
            <a:rPr lang="en-US" b="0"/>
            <a:t>Independence Test Module</a:t>
          </a:r>
        </a:p>
      </dgm:t>
    </dgm:pt>
    <dgm:pt modelId="{89EBCF6B-D00D-4208-A039-4D5389566B14}" type="parTrans" cxnId="{1A832B09-473D-41B3-BD18-01650887BD73}">
      <dgm:prSet/>
      <dgm:spPr/>
      <dgm:t>
        <a:bodyPr/>
        <a:lstStyle/>
        <a:p>
          <a:pPr algn="ctr"/>
          <a:endParaRPr lang="en-US"/>
        </a:p>
      </dgm:t>
    </dgm:pt>
    <dgm:pt modelId="{1CE4E271-41AA-4350-9D0B-4C44F34E8DCA}" type="sibTrans" cxnId="{1A832B09-473D-41B3-BD18-01650887BD73}">
      <dgm:prSet/>
      <dgm:spPr/>
      <dgm:t>
        <a:bodyPr/>
        <a:lstStyle/>
        <a:p>
          <a:pPr algn="ctr"/>
          <a:endParaRPr lang="en-US"/>
        </a:p>
      </dgm:t>
    </dgm:pt>
    <dgm:pt modelId="{8B316DF2-3D07-4956-9388-3177A11BD5C7}">
      <dgm:prSet phldrT="[Text]"/>
      <dgm:spPr>
        <a:solidFill>
          <a:schemeClr val="accent3">
            <a:lumMod val="60000"/>
            <a:lumOff val="40000"/>
          </a:schemeClr>
        </a:solidFill>
      </dgm:spPr>
      <dgm:t>
        <a:bodyPr/>
        <a:lstStyle/>
        <a:p>
          <a:pPr algn="ctr"/>
          <a:r>
            <a:rPr lang="en-US" b="0"/>
            <a:t>Rule Book Module</a:t>
          </a:r>
        </a:p>
      </dgm:t>
    </dgm:pt>
    <dgm:pt modelId="{9C0F2267-EE9C-44F8-880F-54B8DA0C110F}" type="parTrans" cxnId="{1C400739-900E-482D-9029-8A15C620D709}">
      <dgm:prSet/>
      <dgm:spPr/>
      <dgm:t>
        <a:bodyPr/>
        <a:lstStyle/>
        <a:p>
          <a:pPr algn="ctr"/>
          <a:endParaRPr lang="en-US"/>
        </a:p>
      </dgm:t>
    </dgm:pt>
    <dgm:pt modelId="{FD472085-1540-408B-B1E4-00AC4F9F20BB}" type="sibTrans" cxnId="{1C400739-900E-482D-9029-8A15C620D709}">
      <dgm:prSet/>
      <dgm:spPr/>
      <dgm:t>
        <a:bodyPr/>
        <a:lstStyle/>
        <a:p>
          <a:pPr algn="ctr"/>
          <a:endParaRPr lang="en-US"/>
        </a:p>
      </dgm:t>
    </dgm:pt>
    <dgm:pt modelId="{9F7433CE-E9E9-4848-B00A-34C5D359745B}">
      <dgm:prSet phldrT="[Text]"/>
      <dgm:spPr>
        <a:solidFill>
          <a:schemeClr val="accent3">
            <a:lumMod val="60000"/>
            <a:lumOff val="40000"/>
          </a:schemeClr>
        </a:solidFill>
      </dgm:spPr>
      <dgm:t>
        <a:bodyPr/>
        <a:lstStyle/>
        <a:p>
          <a:pPr algn="ctr"/>
          <a:r>
            <a:rPr lang="en-US" b="0"/>
            <a:t>Co-reference </a:t>
          </a:r>
          <a:r>
            <a:rPr lang="en-US" b="0">
              <a:solidFill>
                <a:schemeClr val="tx1"/>
              </a:solidFill>
            </a:rPr>
            <a:t>Module</a:t>
          </a:r>
        </a:p>
      </dgm:t>
    </dgm:pt>
    <dgm:pt modelId="{7C541106-6841-4428-8ED5-C5F4D6D6D4D0}" type="parTrans" cxnId="{759C7797-66A1-4420-B672-5ED600F14597}">
      <dgm:prSet/>
      <dgm:spPr/>
      <dgm:t>
        <a:bodyPr/>
        <a:lstStyle/>
        <a:p>
          <a:pPr algn="ctr"/>
          <a:endParaRPr lang="en-US"/>
        </a:p>
      </dgm:t>
    </dgm:pt>
    <dgm:pt modelId="{996DB33D-7331-4D4D-A11A-893F6FF3826F}" type="sibTrans" cxnId="{759C7797-66A1-4420-B672-5ED600F14597}">
      <dgm:prSet/>
      <dgm:spPr/>
      <dgm:t>
        <a:bodyPr/>
        <a:lstStyle/>
        <a:p>
          <a:pPr algn="ctr"/>
          <a:endParaRPr lang="en-US"/>
        </a:p>
      </dgm:t>
    </dgm:pt>
    <dgm:pt modelId="{5F4C1319-74B4-4C7F-80DC-A372598FA269}" type="pres">
      <dgm:prSet presAssocID="{4CA28571-2339-4EF9-96C9-FA1F29CE5E7F}" presName="Name0" presStyleCnt="0">
        <dgm:presLayoutVars>
          <dgm:dir/>
          <dgm:animLvl val="lvl"/>
          <dgm:resizeHandles val="exact"/>
        </dgm:presLayoutVars>
      </dgm:prSet>
      <dgm:spPr/>
      <dgm:t>
        <a:bodyPr/>
        <a:lstStyle/>
        <a:p>
          <a:endParaRPr lang="en-US"/>
        </a:p>
      </dgm:t>
    </dgm:pt>
    <dgm:pt modelId="{F7A87913-76BB-482C-ACA4-F19D7590FCFE}" type="pres">
      <dgm:prSet presAssocID="{9F7433CE-E9E9-4848-B00A-34C5D359745B}" presName="parTxOnly" presStyleLbl="node1" presStyleIdx="0" presStyleCnt="4" custLinFactY="-68204" custLinFactNeighborX="-1718" custLinFactNeighborY="-100000">
        <dgm:presLayoutVars>
          <dgm:chMax val="0"/>
          <dgm:chPref val="0"/>
          <dgm:bulletEnabled val="1"/>
        </dgm:presLayoutVars>
      </dgm:prSet>
      <dgm:spPr/>
      <dgm:t>
        <a:bodyPr/>
        <a:lstStyle/>
        <a:p>
          <a:endParaRPr lang="en-US"/>
        </a:p>
      </dgm:t>
    </dgm:pt>
    <dgm:pt modelId="{29B83DEA-B9C6-4CD4-A80C-6D2F2F306386}" type="pres">
      <dgm:prSet presAssocID="{996DB33D-7331-4D4D-A11A-893F6FF3826F}" presName="parTxOnlySpace" presStyleCnt="0"/>
      <dgm:spPr/>
    </dgm:pt>
    <dgm:pt modelId="{B3EE600F-9F43-44F3-AE63-CD4D390AE4BC}" type="pres">
      <dgm:prSet presAssocID="{8B316DF2-3D07-4956-9388-3177A11BD5C7}" presName="parTxOnly" presStyleLbl="node1" presStyleIdx="1" presStyleCnt="4" custLinFactY="-97560" custLinFactNeighborY="-100000">
        <dgm:presLayoutVars>
          <dgm:chMax val="0"/>
          <dgm:chPref val="0"/>
          <dgm:bulletEnabled val="1"/>
        </dgm:presLayoutVars>
      </dgm:prSet>
      <dgm:spPr/>
      <dgm:t>
        <a:bodyPr/>
        <a:lstStyle/>
        <a:p>
          <a:endParaRPr lang="en-US"/>
        </a:p>
      </dgm:t>
    </dgm:pt>
    <dgm:pt modelId="{13E96079-8503-4396-A465-BF75F484F00B}" type="pres">
      <dgm:prSet presAssocID="{FD472085-1540-408B-B1E4-00AC4F9F20BB}" presName="parTxOnlySpace" presStyleCnt="0"/>
      <dgm:spPr/>
    </dgm:pt>
    <dgm:pt modelId="{D239CE9A-F214-4AF7-91C6-B60E18622DEC}" type="pres">
      <dgm:prSet presAssocID="{87B04028-88DB-48A1-9594-9723CB54954F}" presName="parTxOnly" presStyleLbl="node1" presStyleIdx="2" presStyleCnt="4" custLinFactY="-67821" custLinFactNeighborX="1756" custLinFactNeighborY="-100000">
        <dgm:presLayoutVars>
          <dgm:chMax val="0"/>
          <dgm:chPref val="0"/>
          <dgm:bulletEnabled val="1"/>
        </dgm:presLayoutVars>
      </dgm:prSet>
      <dgm:spPr/>
      <dgm:t>
        <a:bodyPr/>
        <a:lstStyle/>
        <a:p>
          <a:endParaRPr lang="en-US"/>
        </a:p>
      </dgm:t>
    </dgm:pt>
    <dgm:pt modelId="{ABAD479B-609B-4C42-B922-DFE03FDF735F}" type="pres">
      <dgm:prSet presAssocID="{132A974E-5BAF-4EAB-BA7F-C3914FCF5C11}" presName="parTxOnlySpace" presStyleCnt="0"/>
      <dgm:spPr/>
    </dgm:pt>
    <dgm:pt modelId="{49D8B969-9D87-441D-A1B2-05EDADCBB770}" type="pres">
      <dgm:prSet presAssocID="{03203E6D-2A97-4669-B0FA-FBB9DB6585BF}" presName="parTxOnly" presStyleLbl="node1" presStyleIdx="3" presStyleCnt="4" custLinFactY="-95774" custLinFactNeighborX="1634" custLinFactNeighborY="-100000">
        <dgm:presLayoutVars>
          <dgm:chMax val="0"/>
          <dgm:chPref val="0"/>
          <dgm:bulletEnabled val="1"/>
        </dgm:presLayoutVars>
      </dgm:prSet>
      <dgm:spPr/>
      <dgm:t>
        <a:bodyPr/>
        <a:lstStyle/>
        <a:p>
          <a:endParaRPr lang="en-US"/>
        </a:p>
      </dgm:t>
    </dgm:pt>
  </dgm:ptLst>
  <dgm:cxnLst>
    <dgm:cxn modelId="{DD171B1C-C38D-4194-A0A6-322529780912}" type="presOf" srcId="{4CA28571-2339-4EF9-96C9-FA1F29CE5E7F}" destId="{5F4C1319-74B4-4C7F-80DC-A372598FA269}" srcOrd="0" destOrd="0" presId="urn:microsoft.com/office/officeart/2005/8/layout/chevron1"/>
    <dgm:cxn modelId="{FE0FA6AF-E4B3-4F68-9704-3DADEF26FE25}" type="presOf" srcId="{87B04028-88DB-48A1-9594-9723CB54954F}" destId="{D239CE9A-F214-4AF7-91C6-B60E18622DEC}" srcOrd="0" destOrd="0" presId="urn:microsoft.com/office/officeart/2005/8/layout/chevron1"/>
    <dgm:cxn modelId="{4D4B75BB-219F-4361-874B-B64999B212D0}" type="presOf" srcId="{9F7433CE-E9E9-4848-B00A-34C5D359745B}" destId="{F7A87913-76BB-482C-ACA4-F19D7590FCFE}" srcOrd="0" destOrd="0" presId="urn:microsoft.com/office/officeart/2005/8/layout/chevron1"/>
    <dgm:cxn modelId="{1A832B09-473D-41B3-BD18-01650887BD73}" srcId="{4CA28571-2339-4EF9-96C9-FA1F29CE5E7F}" destId="{03203E6D-2A97-4669-B0FA-FBB9DB6585BF}" srcOrd="3" destOrd="0" parTransId="{89EBCF6B-D00D-4208-A039-4D5389566B14}" sibTransId="{1CE4E271-41AA-4350-9D0B-4C44F34E8DCA}"/>
    <dgm:cxn modelId="{CDCB3C77-D681-430B-9ED1-7E60237F3E98}" type="presOf" srcId="{03203E6D-2A97-4669-B0FA-FBB9DB6585BF}" destId="{49D8B969-9D87-441D-A1B2-05EDADCBB770}" srcOrd="0" destOrd="0" presId="urn:microsoft.com/office/officeart/2005/8/layout/chevron1"/>
    <dgm:cxn modelId="{759C7797-66A1-4420-B672-5ED600F14597}" srcId="{4CA28571-2339-4EF9-96C9-FA1F29CE5E7F}" destId="{9F7433CE-E9E9-4848-B00A-34C5D359745B}" srcOrd="0" destOrd="0" parTransId="{7C541106-6841-4428-8ED5-C5F4D6D6D4D0}" sibTransId="{996DB33D-7331-4D4D-A11A-893F6FF3826F}"/>
    <dgm:cxn modelId="{1C400739-900E-482D-9029-8A15C620D709}" srcId="{4CA28571-2339-4EF9-96C9-FA1F29CE5E7F}" destId="{8B316DF2-3D07-4956-9388-3177A11BD5C7}" srcOrd="1" destOrd="0" parTransId="{9C0F2267-EE9C-44F8-880F-54B8DA0C110F}" sibTransId="{FD472085-1540-408B-B1E4-00AC4F9F20BB}"/>
    <dgm:cxn modelId="{B219DFDA-E647-4EC3-BDB2-A37B2BBA18A0}" type="presOf" srcId="{8B316DF2-3D07-4956-9388-3177A11BD5C7}" destId="{B3EE600F-9F43-44F3-AE63-CD4D390AE4BC}" srcOrd="0" destOrd="0" presId="urn:microsoft.com/office/officeart/2005/8/layout/chevron1"/>
    <dgm:cxn modelId="{3DDEDF81-2324-4C42-BB5A-037EEF7DF3FE}" srcId="{4CA28571-2339-4EF9-96C9-FA1F29CE5E7F}" destId="{87B04028-88DB-48A1-9594-9723CB54954F}" srcOrd="2" destOrd="0" parTransId="{368DA885-98A4-4915-8631-B7A4EF15B430}" sibTransId="{132A974E-5BAF-4EAB-BA7F-C3914FCF5C11}"/>
    <dgm:cxn modelId="{12FC66C7-2CB1-448E-B1D3-BE045FC54656}" type="presParOf" srcId="{5F4C1319-74B4-4C7F-80DC-A372598FA269}" destId="{F7A87913-76BB-482C-ACA4-F19D7590FCFE}" srcOrd="0" destOrd="0" presId="urn:microsoft.com/office/officeart/2005/8/layout/chevron1"/>
    <dgm:cxn modelId="{49F67752-9E47-4688-99E3-84A4AD597EB0}" type="presParOf" srcId="{5F4C1319-74B4-4C7F-80DC-A372598FA269}" destId="{29B83DEA-B9C6-4CD4-A80C-6D2F2F306386}" srcOrd="1" destOrd="0" presId="urn:microsoft.com/office/officeart/2005/8/layout/chevron1"/>
    <dgm:cxn modelId="{84370782-C0C2-4FFA-8FD8-0EC9190B200A}" type="presParOf" srcId="{5F4C1319-74B4-4C7F-80DC-A372598FA269}" destId="{B3EE600F-9F43-44F3-AE63-CD4D390AE4BC}" srcOrd="2" destOrd="0" presId="urn:microsoft.com/office/officeart/2005/8/layout/chevron1"/>
    <dgm:cxn modelId="{9819A19C-6BCA-49EA-BA9A-2FBFFCA946AC}" type="presParOf" srcId="{5F4C1319-74B4-4C7F-80DC-A372598FA269}" destId="{13E96079-8503-4396-A465-BF75F484F00B}" srcOrd="3" destOrd="0" presId="urn:microsoft.com/office/officeart/2005/8/layout/chevron1"/>
    <dgm:cxn modelId="{68B07FBC-27FD-4DE6-BFD4-94135D5500DC}" type="presParOf" srcId="{5F4C1319-74B4-4C7F-80DC-A372598FA269}" destId="{D239CE9A-F214-4AF7-91C6-B60E18622DEC}" srcOrd="4" destOrd="0" presId="urn:microsoft.com/office/officeart/2005/8/layout/chevron1"/>
    <dgm:cxn modelId="{BEAE972C-4E7E-4DBB-ACA6-D5AD558B7945}" type="presParOf" srcId="{5F4C1319-74B4-4C7F-80DC-A372598FA269}" destId="{ABAD479B-609B-4C42-B922-DFE03FDF735F}" srcOrd="5" destOrd="0" presId="urn:microsoft.com/office/officeart/2005/8/layout/chevron1"/>
    <dgm:cxn modelId="{7AEE0A29-CDFE-4DBA-B29B-2F2E113E39C1}" type="presParOf" srcId="{5F4C1319-74B4-4C7F-80DC-A372598FA269}" destId="{49D8B969-9D87-441D-A1B2-05EDADCBB770}"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CA28571-2339-4EF9-96C9-FA1F29CE5E7F}" type="doc">
      <dgm:prSet loTypeId="urn:microsoft.com/office/officeart/2005/8/layout/chevron1" loCatId="process" qsTypeId="urn:microsoft.com/office/officeart/2005/8/quickstyle/simple1" qsCatId="simple" csTypeId="urn:microsoft.com/office/officeart/2005/8/colors/accent1_1" csCatId="accent1" phldr="1"/>
      <dgm:spPr/>
      <dgm:t>
        <a:bodyPr/>
        <a:lstStyle/>
        <a:p>
          <a:endParaRPr lang="en-US"/>
        </a:p>
      </dgm:t>
    </dgm:pt>
    <dgm:pt modelId="{87B04028-88DB-48A1-9594-9723CB54954F}">
      <dgm:prSet phldrT="[Text]"/>
      <dgm:spPr>
        <a:solidFill>
          <a:schemeClr val="accent3">
            <a:lumMod val="60000"/>
            <a:lumOff val="40000"/>
          </a:schemeClr>
        </a:solidFill>
      </dgm:spPr>
      <dgm:t>
        <a:bodyPr/>
        <a:lstStyle/>
        <a:p>
          <a:pPr algn="ctr"/>
          <a:r>
            <a:rPr lang="en-US" b="0"/>
            <a:t>Split Sentence Module</a:t>
          </a:r>
        </a:p>
      </dgm:t>
    </dgm:pt>
    <dgm:pt modelId="{368DA885-98A4-4915-8631-B7A4EF15B430}" type="parTrans" cxnId="{3DDEDF81-2324-4C42-BB5A-037EEF7DF3FE}">
      <dgm:prSet/>
      <dgm:spPr/>
      <dgm:t>
        <a:bodyPr/>
        <a:lstStyle/>
        <a:p>
          <a:pPr algn="ctr"/>
          <a:endParaRPr lang="en-US"/>
        </a:p>
      </dgm:t>
    </dgm:pt>
    <dgm:pt modelId="{132A974E-5BAF-4EAB-BA7F-C3914FCF5C11}" type="sibTrans" cxnId="{3DDEDF81-2324-4C42-BB5A-037EEF7DF3FE}">
      <dgm:prSet/>
      <dgm:spPr/>
      <dgm:t>
        <a:bodyPr/>
        <a:lstStyle/>
        <a:p>
          <a:pPr algn="ctr"/>
          <a:endParaRPr lang="en-US"/>
        </a:p>
      </dgm:t>
    </dgm:pt>
    <dgm:pt modelId="{03203E6D-2A97-4669-B0FA-FBB9DB6585BF}">
      <dgm:prSet phldrT="[Text]"/>
      <dgm:spPr/>
      <dgm:t>
        <a:bodyPr/>
        <a:lstStyle/>
        <a:p>
          <a:pPr algn="ctr"/>
          <a:r>
            <a:rPr lang="en-US" b="0"/>
            <a:t>Independence Test Module</a:t>
          </a:r>
        </a:p>
      </dgm:t>
    </dgm:pt>
    <dgm:pt modelId="{89EBCF6B-D00D-4208-A039-4D5389566B14}" type="parTrans" cxnId="{1A832B09-473D-41B3-BD18-01650887BD73}">
      <dgm:prSet/>
      <dgm:spPr/>
      <dgm:t>
        <a:bodyPr/>
        <a:lstStyle/>
        <a:p>
          <a:pPr algn="ctr"/>
          <a:endParaRPr lang="en-US"/>
        </a:p>
      </dgm:t>
    </dgm:pt>
    <dgm:pt modelId="{1CE4E271-41AA-4350-9D0B-4C44F34E8DCA}" type="sibTrans" cxnId="{1A832B09-473D-41B3-BD18-01650887BD73}">
      <dgm:prSet/>
      <dgm:spPr/>
      <dgm:t>
        <a:bodyPr/>
        <a:lstStyle/>
        <a:p>
          <a:pPr algn="ctr"/>
          <a:endParaRPr lang="en-US"/>
        </a:p>
      </dgm:t>
    </dgm:pt>
    <dgm:pt modelId="{8B316DF2-3D07-4956-9388-3177A11BD5C7}">
      <dgm:prSet phldrT="[Text]"/>
      <dgm:spPr>
        <a:solidFill>
          <a:schemeClr val="accent3">
            <a:lumMod val="60000"/>
            <a:lumOff val="40000"/>
          </a:schemeClr>
        </a:solidFill>
      </dgm:spPr>
      <dgm:t>
        <a:bodyPr/>
        <a:lstStyle/>
        <a:p>
          <a:pPr algn="ctr"/>
          <a:r>
            <a:rPr lang="en-US" b="0"/>
            <a:t>Rule Book Module</a:t>
          </a:r>
        </a:p>
      </dgm:t>
    </dgm:pt>
    <dgm:pt modelId="{9C0F2267-EE9C-44F8-880F-54B8DA0C110F}" type="parTrans" cxnId="{1C400739-900E-482D-9029-8A15C620D709}">
      <dgm:prSet/>
      <dgm:spPr/>
      <dgm:t>
        <a:bodyPr/>
        <a:lstStyle/>
        <a:p>
          <a:pPr algn="ctr"/>
          <a:endParaRPr lang="en-US"/>
        </a:p>
      </dgm:t>
    </dgm:pt>
    <dgm:pt modelId="{FD472085-1540-408B-B1E4-00AC4F9F20BB}" type="sibTrans" cxnId="{1C400739-900E-482D-9029-8A15C620D709}">
      <dgm:prSet/>
      <dgm:spPr/>
      <dgm:t>
        <a:bodyPr/>
        <a:lstStyle/>
        <a:p>
          <a:pPr algn="ctr"/>
          <a:endParaRPr lang="en-US"/>
        </a:p>
      </dgm:t>
    </dgm:pt>
    <dgm:pt modelId="{9F7433CE-E9E9-4848-B00A-34C5D359745B}">
      <dgm:prSet phldrT="[Text]"/>
      <dgm:spPr>
        <a:solidFill>
          <a:schemeClr val="accent3">
            <a:lumMod val="60000"/>
            <a:lumOff val="40000"/>
          </a:schemeClr>
        </a:solidFill>
      </dgm:spPr>
      <dgm:t>
        <a:bodyPr/>
        <a:lstStyle/>
        <a:p>
          <a:pPr algn="ctr"/>
          <a:r>
            <a:rPr lang="en-US" b="0"/>
            <a:t>Co-reference </a:t>
          </a:r>
          <a:r>
            <a:rPr lang="en-US" b="0">
              <a:solidFill>
                <a:schemeClr val="tx1"/>
              </a:solidFill>
            </a:rPr>
            <a:t>Module</a:t>
          </a:r>
        </a:p>
      </dgm:t>
    </dgm:pt>
    <dgm:pt modelId="{7C541106-6841-4428-8ED5-C5F4D6D6D4D0}" type="parTrans" cxnId="{759C7797-66A1-4420-B672-5ED600F14597}">
      <dgm:prSet/>
      <dgm:spPr/>
      <dgm:t>
        <a:bodyPr/>
        <a:lstStyle/>
        <a:p>
          <a:pPr algn="ctr"/>
          <a:endParaRPr lang="en-US"/>
        </a:p>
      </dgm:t>
    </dgm:pt>
    <dgm:pt modelId="{996DB33D-7331-4D4D-A11A-893F6FF3826F}" type="sibTrans" cxnId="{759C7797-66A1-4420-B672-5ED600F14597}">
      <dgm:prSet/>
      <dgm:spPr/>
      <dgm:t>
        <a:bodyPr/>
        <a:lstStyle/>
        <a:p>
          <a:pPr algn="ctr"/>
          <a:endParaRPr lang="en-US"/>
        </a:p>
      </dgm:t>
    </dgm:pt>
    <dgm:pt modelId="{5F4C1319-74B4-4C7F-80DC-A372598FA269}" type="pres">
      <dgm:prSet presAssocID="{4CA28571-2339-4EF9-96C9-FA1F29CE5E7F}" presName="Name0" presStyleCnt="0">
        <dgm:presLayoutVars>
          <dgm:dir/>
          <dgm:animLvl val="lvl"/>
          <dgm:resizeHandles val="exact"/>
        </dgm:presLayoutVars>
      </dgm:prSet>
      <dgm:spPr/>
      <dgm:t>
        <a:bodyPr/>
        <a:lstStyle/>
        <a:p>
          <a:endParaRPr lang="en-US"/>
        </a:p>
      </dgm:t>
    </dgm:pt>
    <dgm:pt modelId="{F7A87913-76BB-482C-ACA4-F19D7590FCFE}" type="pres">
      <dgm:prSet presAssocID="{9F7433CE-E9E9-4848-B00A-34C5D359745B}" presName="parTxOnly" presStyleLbl="node1" presStyleIdx="0" presStyleCnt="4" custLinFactY="-68204" custLinFactNeighborX="-1718" custLinFactNeighborY="-100000">
        <dgm:presLayoutVars>
          <dgm:chMax val="0"/>
          <dgm:chPref val="0"/>
          <dgm:bulletEnabled val="1"/>
        </dgm:presLayoutVars>
      </dgm:prSet>
      <dgm:spPr/>
      <dgm:t>
        <a:bodyPr/>
        <a:lstStyle/>
        <a:p>
          <a:endParaRPr lang="en-US"/>
        </a:p>
      </dgm:t>
    </dgm:pt>
    <dgm:pt modelId="{29B83DEA-B9C6-4CD4-A80C-6D2F2F306386}" type="pres">
      <dgm:prSet presAssocID="{996DB33D-7331-4D4D-A11A-893F6FF3826F}" presName="parTxOnlySpace" presStyleCnt="0"/>
      <dgm:spPr/>
    </dgm:pt>
    <dgm:pt modelId="{B3EE600F-9F43-44F3-AE63-CD4D390AE4BC}" type="pres">
      <dgm:prSet presAssocID="{8B316DF2-3D07-4956-9388-3177A11BD5C7}" presName="parTxOnly" presStyleLbl="node1" presStyleIdx="1" presStyleCnt="4" custLinFactY="-97560" custLinFactNeighborY="-100000">
        <dgm:presLayoutVars>
          <dgm:chMax val="0"/>
          <dgm:chPref val="0"/>
          <dgm:bulletEnabled val="1"/>
        </dgm:presLayoutVars>
      </dgm:prSet>
      <dgm:spPr/>
      <dgm:t>
        <a:bodyPr/>
        <a:lstStyle/>
        <a:p>
          <a:endParaRPr lang="en-US"/>
        </a:p>
      </dgm:t>
    </dgm:pt>
    <dgm:pt modelId="{13E96079-8503-4396-A465-BF75F484F00B}" type="pres">
      <dgm:prSet presAssocID="{FD472085-1540-408B-B1E4-00AC4F9F20BB}" presName="parTxOnlySpace" presStyleCnt="0"/>
      <dgm:spPr/>
    </dgm:pt>
    <dgm:pt modelId="{D239CE9A-F214-4AF7-91C6-B60E18622DEC}" type="pres">
      <dgm:prSet presAssocID="{87B04028-88DB-48A1-9594-9723CB54954F}" presName="parTxOnly" presStyleLbl="node1" presStyleIdx="2" presStyleCnt="4" custLinFactY="-67821" custLinFactNeighborX="1756" custLinFactNeighborY="-100000">
        <dgm:presLayoutVars>
          <dgm:chMax val="0"/>
          <dgm:chPref val="0"/>
          <dgm:bulletEnabled val="1"/>
        </dgm:presLayoutVars>
      </dgm:prSet>
      <dgm:spPr/>
      <dgm:t>
        <a:bodyPr/>
        <a:lstStyle/>
        <a:p>
          <a:endParaRPr lang="en-US"/>
        </a:p>
      </dgm:t>
    </dgm:pt>
    <dgm:pt modelId="{ABAD479B-609B-4C42-B922-DFE03FDF735F}" type="pres">
      <dgm:prSet presAssocID="{132A974E-5BAF-4EAB-BA7F-C3914FCF5C11}" presName="parTxOnlySpace" presStyleCnt="0"/>
      <dgm:spPr/>
    </dgm:pt>
    <dgm:pt modelId="{49D8B969-9D87-441D-A1B2-05EDADCBB770}" type="pres">
      <dgm:prSet presAssocID="{03203E6D-2A97-4669-B0FA-FBB9DB6585BF}" presName="parTxOnly" presStyleLbl="node1" presStyleIdx="3" presStyleCnt="4" custLinFactY="-95774" custLinFactNeighborX="1634" custLinFactNeighborY="-100000">
        <dgm:presLayoutVars>
          <dgm:chMax val="0"/>
          <dgm:chPref val="0"/>
          <dgm:bulletEnabled val="1"/>
        </dgm:presLayoutVars>
      </dgm:prSet>
      <dgm:spPr/>
      <dgm:t>
        <a:bodyPr/>
        <a:lstStyle/>
        <a:p>
          <a:endParaRPr lang="en-US"/>
        </a:p>
      </dgm:t>
    </dgm:pt>
  </dgm:ptLst>
  <dgm:cxnLst>
    <dgm:cxn modelId="{B8DBB8C1-B5A6-4FAA-B6DE-4886B3C0A3BB}" type="presOf" srcId="{87B04028-88DB-48A1-9594-9723CB54954F}" destId="{D239CE9A-F214-4AF7-91C6-B60E18622DEC}" srcOrd="0" destOrd="0" presId="urn:microsoft.com/office/officeart/2005/8/layout/chevron1"/>
    <dgm:cxn modelId="{16715724-83C1-4CDD-A523-C25B855870DC}" type="presOf" srcId="{9F7433CE-E9E9-4848-B00A-34C5D359745B}" destId="{F7A87913-76BB-482C-ACA4-F19D7590FCFE}" srcOrd="0" destOrd="0" presId="urn:microsoft.com/office/officeart/2005/8/layout/chevron1"/>
    <dgm:cxn modelId="{ED565773-D3EE-4625-861B-6A7DFE63E761}" type="presOf" srcId="{4CA28571-2339-4EF9-96C9-FA1F29CE5E7F}" destId="{5F4C1319-74B4-4C7F-80DC-A372598FA269}" srcOrd="0" destOrd="0" presId="urn:microsoft.com/office/officeart/2005/8/layout/chevron1"/>
    <dgm:cxn modelId="{1A832B09-473D-41B3-BD18-01650887BD73}" srcId="{4CA28571-2339-4EF9-96C9-FA1F29CE5E7F}" destId="{03203E6D-2A97-4669-B0FA-FBB9DB6585BF}" srcOrd="3" destOrd="0" parTransId="{89EBCF6B-D00D-4208-A039-4D5389566B14}" sibTransId="{1CE4E271-41AA-4350-9D0B-4C44F34E8DCA}"/>
    <dgm:cxn modelId="{2C3B675C-4C23-41ED-B6DF-FDD567E2A3D6}" type="presOf" srcId="{03203E6D-2A97-4669-B0FA-FBB9DB6585BF}" destId="{49D8B969-9D87-441D-A1B2-05EDADCBB770}" srcOrd="0" destOrd="0" presId="urn:microsoft.com/office/officeart/2005/8/layout/chevron1"/>
    <dgm:cxn modelId="{759C7797-66A1-4420-B672-5ED600F14597}" srcId="{4CA28571-2339-4EF9-96C9-FA1F29CE5E7F}" destId="{9F7433CE-E9E9-4848-B00A-34C5D359745B}" srcOrd="0" destOrd="0" parTransId="{7C541106-6841-4428-8ED5-C5F4D6D6D4D0}" sibTransId="{996DB33D-7331-4D4D-A11A-893F6FF3826F}"/>
    <dgm:cxn modelId="{1C400739-900E-482D-9029-8A15C620D709}" srcId="{4CA28571-2339-4EF9-96C9-FA1F29CE5E7F}" destId="{8B316DF2-3D07-4956-9388-3177A11BD5C7}" srcOrd="1" destOrd="0" parTransId="{9C0F2267-EE9C-44F8-880F-54B8DA0C110F}" sibTransId="{FD472085-1540-408B-B1E4-00AC4F9F20BB}"/>
    <dgm:cxn modelId="{DB809EAF-28A9-42DD-9136-4BDE8E7CB5DC}" type="presOf" srcId="{8B316DF2-3D07-4956-9388-3177A11BD5C7}" destId="{B3EE600F-9F43-44F3-AE63-CD4D390AE4BC}" srcOrd="0" destOrd="0" presId="urn:microsoft.com/office/officeart/2005/8/layout/chevron1"/>
    <dgm:cxn modelId="{3DDEDF81-2324-4C42-BB5A-037EEF7DF3FE}" srcId="{4CA28571-2339-4EF9-96C9-FA1F29CE5E7F}" destId="{87B04028-88DB-48A1-9594-9723CB54954F}" srcOrd="2" destOrd="0" parTransId="{368DA885-98A4-4915-8631-B7A4EF15B430}" sibTransId="{132A974E-5BAF-4EAB-BA7F-C3914FCF5C11}"/>
    <dgm:cxn modelId="{6CC3E561-A32C-4AA8-8FE9-00E014F5BB76}" type="presParOf" srcId="{5F4C1319-74B4-4C7F-80DC-A372598FA269}" destId="{F7A87913-76BB-482C-ACA4-F19D7590FCFE}" srcOrd="0" destOrd="0" presId="urn:microsoft.com/office/officeart/2005/8/layout/chevron1"/>
    <dgm:cxn modelId="{AAB59CA1-6EA1-44CE-AC96-3DF9A5E5E0B5}" type="presParOf" srcId="{5F4C1319-74B4-4C7F-80DC-A372598FA269}" destId="{29B83DEA-B9C6-4CD4-A80C-6D2F2F306386}" srcOrd="1" destOrd="0" presId="urn:microsoft.com/office/officeart/2005/8/layout/chevron1"/>
    <dgm:cxn modelId="{D75955C7-26BD-4508-AFA4-24259ED9A37D}" type="presParOf" srcId="{5F4C1319-74B4-4C7F-80DC-A372598FA269}" destId="{B3EE600F-9F43-44F3-AE63-CD4D390AE4BC}" srcOrd="2" destOrd="0" presId="urn:microsoft.com/office/officeart/2005/8/layout/chevron1"/>
    <dgm:cxn modelId="{7973D576-CF81-4C8F-9050-786C4AA6D308}" type="presParOf" srcId="{5F4C1319-74B4-4C7F-80DC-A372598FA269}" destId="{13E96079-8503-4396-A465-BF75F484F00B}" srcOrd="3" destOrd="0" presId="urn:microsoft.com/office/officeart/2005/8/layout/chevron1"/>
    <dgm:cxn modelId="{01085AAF-AADF-49B0-A20E-818FA2093AC7}" type="presParOf" srcId="{5F4C1319-74B4-4C7F-80DC-A372598FA269}" destId="{D239CE9A-F214-4AF7-91C6-B60E18622DEC}" srcOrd="4" destOrd="0" presId="urn:microsoft.com/office/officeart/2005/8/layout/chevron1"/>
    <dgm:cxn modelId="{9EA6433C-B862-41C5-A4F1-0AB1E297E7A3}" type="presParOf" srcId="{5F4C1319-74B4-4C7F-80DC-A372598FA269}" destId="{ABAD479B-609B-4C42-B922-DFE03FDF735F}" srcOrd="5" destOrd="0" presId="urn:microsoft.com/office/officeart/2005/8/layout/chevron1"/>
    <dgm:cxn modelId="{0E2DFEEB-E0E6-4978-AD85-8DCF299F9F7E}" type="presParOf" srcId="{5F4C1319-74B4-4C7F-80DC-A372598FA269}" destId="{49D8B969-9D87-441D-A1B2-05EDADCBB770}"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CA28571-2339-4EF9-96C9-FA1F29CE5E7F}" type="doc">
      <dgm:prSet loTypeId="urn:microsoft.com/office/officeart/2005/8/layout/chevron1" loCatId="process" qsTypeId="urn:microsoft.com/office/officeart/2005/8/quickstyle/simple1" qsCatId="simple" csTypeId="urn:microsoft.com/office/officeart/2005/8/colors/accent1_1" csCatId="accent1" phldr="1"/>
      <dgm:spPr/>
      <dgm:t>
        <a:bodyPr/>
        <a:lstStyle/>
        <a:p>
          <a:endParaRPr lang="en-US"/>
        </a:p>
      </dgm:t>
    </dgm:pt>
    <dgm:pt modelId="{87B04028-88DB-48A1-9594-9723CB54954F}">
      <dgm:prSet phldrT="[Text]"/>
      <dgm:spPr>
        <a:solidFill>
          <a:schemeClr val="accent3">
            <a:lumMod val="60000"/>
            <a:lumOff val="40000"/>
          </a:schemeClr>
        </a:solidFill>
      </dgm:spPr>
      <dgm:t>
        <a:bodyPr/>
        <a:lstStyle/>
        <a:p>
          <a:pPr algn="ctr"/>
          <a:r>
            <a:rPr lang="en-US" b="0"/>
            <a:t>Split Sentence Module</a:t>
          </a:r>
        </a:p>
      </dgm:t>
    </dgm:pt>
    <dgm:pt modelId="{368DA885-98A4-4915-8631-B7A4EF15B430}" type="parTrans" cxnId="{3DDEDF81-2324-4C42-BB5A-037EEF7DF3FE}">
      <dgm:prSet/>
      <dgm:spPr/>
      <dgm:t>
        <a:bodyPr/>
        <a:lstStyle/>
        <a:p>
          <a:pPr algn="ctr"/>
          <a:endParaRPr lang="en-US"/>
        </a:p>
      </dgm:t>
    </dgm:pt>
    <dgm:pt modelId="{132A974E-5BAF-4EAB-BA7F-C3914FCF5C11}" type="sibTrans" cxnId="{3DDEDF81-2324-4C42-BB5A-037EEF7DF3FE}">
      <dgm:prSet/>
      <dgm:spPr/>
      <dgm:t>
        <a:bodyPr/>
        <a:lstStyle/>
        <a:p>
          <a:pPr algn="ctr"/>
          <a:endParaRPr lang="en-US"/>
        </a:p>
      </dgm:t>
    </dgm:pt>
    <dgm:pt modelId="{03203E6D-2A97-4669-B0FA-FBB9DB6585BF}">
      <dgm:prSet phldrT="[Text]"/>
      <dgm:spPr>
        <a:solidFill>
          <a:schemeClr val="accent3">
            <a:lumMod val="60000"/>
            <a:lumOff val="40000"/>
          </a:schemeClr>
        </a:solidFill>
      </dgm:spPr>
      <dgm:t>
        <a:bodyPr/>
        <a:lstStyle/>
        <a:p>
          <a:pPr algn="ctr"/>
          <a:r>
            <a:rPr lang="en-US" b="0"/>
            <a:t>Independence Test Module</a:t>
          </a:r>
        </a:p>
      </dgm:t>
    </dgm:pt>
    <dgm:pt modelId="{89EBCF6B-D00D-4208-A039-4D5389566B14}" type="parTrans" cxnId="{1A832B09-473D-41B3-BD18-01650887BD73}">
      <dgm:prSet/>
      <dgm:spPr/>
      <dgm:t>
        <a:bodyPr/>
        <a:lstStyle/>
        <a:p>
          <a:pPr algn="ctr"/>
          <a:endParaRPr lang="en-US"/>
        </a:p>
      </dgm:t>
    </dgm:pt>
    <dgm:pt modelId="{1CE4E271-41AA-4350-9D0B-4C44F34E8DCA}" type="sibTrans" cxnId="{1A832B09-473D-41B3-BD18-01650887BD73}">
      <dgm:prSet/>
      <dgm:spPr/>
      <dgm:t>
        <a:bodyPr/>
        <a:lstStyle/>
        <a:p>
          <a:pPr algn="ctr"/>
          <a:endParaRPr lang="en-US"/>
        </a:p>
      </dgm:t>
    </dgm:pt>
    <dgm:pt modelId="{8B316DF2-3D07-4956-9388-3177A11BD5C7}">
      <dgm:prSet phldrT="[Text]"/>
      <dgm:spPr>
        <a:solidFill>
          <a:schemeClr val="accent3">
            <a:lumMod val="60000"/>
            <a:lumOff val="40000"/>
          </a:schemeClr>
        </a:solidFill>
      </dgm:spPr>
      <dgm:t>
        <a:bodyPr/>
        <a:lstStyle/>
        <a:p>
          <a:pPr algn="ctr"/>
          <a:r>
            <a:rPr lang="en-US" b="0"/>
            <a:t>Rule Book Module</a:t>
          </a:r>
        </a:p>
      </dgm:t>
    </dgm:pt>
    <dgm:pt modelId="{9C0F2267-EE9C-44F8-880F-54B8DA0C110F}" type="parTrans" cxnId="{1C400739-900E-482D-9029-8A15C620D709}">
      <dgm:prSet/>
      <dgm:spPr/>
      <dgm:t>
        <a:bodyPr/>
        <a:lstStyle/>
        <a:p>
          <a:pPr algn="ctr"/>
          <a:endParaRPr lang="en-US"/>
        </a:p>
      </dgm:t>
    </dgm:pt>
    <dgm:pt modelId="{FD472085-1540-408B-B1E4-00AC4F9F20BB}" type="sibTrans" cxnId="{1C400739-900E-482D-9029-8A15C620D709}">
      <dgm:prSet/>
      <dgm:spPr/>
      <dgm:t>
        <a:bodyPr/>
        <a:lstStyle/>
        <a:p>
          <a:pPr algn="ctr"/>
          <a:endParaRPr lang="en-US"/>
        </a:p>
      </dgm:t>
    </dgm:pt>
    <dgm:pt modelId="{9F7433CE-E9E9-4848-B00A-34C5D359745B}">
      <dgm:prSet phldrT="[Text]"/>
      <dgm:spPr>
        <a:solidFill>
          <a:schemeClr val="accent3">
            <a:lumMod val="60000"/>
            <a:lumOff val="40000"/>
          </a:schemeClr>
        </a:solidFill>
      </dgm:spPr>
      <dgm:t>
        <a:bodyPr/>
        <a:lstStyle/>
        <a:p>
          <a:pPr algn="ctr"/>
          <a:r>
            <a:rPr lang="en-US" b="0"/>
            <a:t>Co-reference </a:t>
          </a:r>
          <a:r>
            <a:rPr lang="en-US" b="0">
              <a:solidFill>
                <a:schemeClr val="tx1"/>
              </a:solidFill>
            </a:rPr>
            <a:t>Module</a:t>
          </a:r>
        </a:p>
      </dgm:t>
    </dgm:pt>
    <dgm:pt modelId="{7C541106-6841-4428-8ED5-C5F4D6D6D4D0}" type="parTrans" cxnId="{759C7797-66A1-4420-B672-5ED600F14597}">
      <dgm:prSet/>
      <dgm:spPr/>
      <dgm:t>
        <a:bodyPr/>
        <a:lstStyle/>
        <a:p>
          <a:pPr algn="ctr"/>
          <a:endParaRPr lang="en-US"/>
        </a:p>
      </dgm:t>
    </dgm:pt>
    <dgm:pt modelId="{996DB33D-7331-4D4D-A11A-893F6FF3826F}" type="sibTrans" cxnId="{759C7797-66A1-4420-B672-5ED600F14597}">
      <dgm:prSet/>
      <dgm:spPr/>
      <dgm:t>
        <a:bodyPr/>
        <a:lstStyle/>
        <a:p>
          <a:pPr algn="ctr"/>
          <a:endParaRPr lang="en-US"/>
        </a:p>
      </dgm:t>
    </dgm:pt>
    <dgm:pt modelId="{5F4C1319-74B4-4C7F-80DC-A372598FA269}" type="pres">
      <dgm:prSet presAssocID="{4CA28571-2339-4EF9-96C9-FA1F29CE5E7F}" presName="Name0" presStyleCnt="0">
        <dgm:presLayoutVars>
          <dgm:dir/>
          <dgm:animLvl val="lvl"/>
          <dgm:resizeHandles val="exact"/>
        </dgm:presLayoutVars>
      </dgm:prSet>
      <dgm:spPr/>
      <dgm:t>
        <a:bodyPr/>
        <a:lstStyle/>
        <a:p>
          <a:endParaRPr lang="en-US"/>
        </a:p>
      </dgm:t>
    </dgm:pt>
    <dgm:pt modelId="{F7A87913-76BB-482C-ACA4-F19D7590FCFE}" type="pres">
      <dgm:prSet presAssocID="{9F7433CE-E9E9-4848-B00A-34C5D359745B}" presName="parTxOnly" presStyleLbl="node1" presStyleIdx="0" presStyleCnt="4" custLinFactY="-68204" custLinFactNeighborX="-1718" custLinFactNeighborY="-100000">
        <dgm:presLayoutVars>
          <dgm:chMax val="0"/>
          <dgm:chPref val="0"/>
          <dgm:bulletEnabled val="1"/>
        </dgm:presLayoutVars>
      </dgm:prSet>
      <dgm:spPr/>
      <dgm:t>
        <a:bodyPr/>
        <a:lstStyle/>
        <a:p>
          <a:endParaRPr lang="en-US"/>
        </a:p>
      </dgm:t>
    </dgm:pt>
    <dgm:pt modelId="{29B83DEA-B9C6-4CD4-A80C-6D2F2F306386}" type="pres">
      <dgm:prSet presAssocID="{996DB33D-7331-4D4D-A11A-893F6FF3826F}" presName="parTxOnlySpace" presStyleCnt="0"/>
      <dgm:spPr/>
    </dgm:pt>
    <dgm:pt modelId="{B3EE600F-9F43-44F3-AE63-CD4D390AE4BC}" type="pres">
      <dgm:prSet presAssocID="{8B316DF2-3D07-4956-9388-3177A11BD5C7}" presName="parTxOnly" presStyleLbl="node1" presStyleIdx="1" presStyleCnt="4" custLinFactY="-97560" custLinFactNeighborY="-100000">
        <dgm:presLayoutVars>
          <dgm:chMax val="0"/>
          <dgm:chPref val="0"/>
          <dgm:bulletEnabled val="1"/>
        </dgm:presLayoutVars>
      </dgm:prSet>
      <dgm:spPr/>
      <dgm:t>
        <a:bodyPr/>
        <a:lstStyle/>
        <a:p>
          <a:endParaRPr lang="en-US"/>
        </a:p>
      </dgm:t>
    </dgm:pt>
    <dgm:pt modelId="{13E96079-8503-4396-A465-BF75F484F00B}" type="pres">
      <dgm:prSet presAssocID="{FD472085-1540-408B-B1E4-00AC4F9F20BB}" presName="parTxOnlySpace" presStyleCnt="0"/>
      <dgm:spPr/>
    </dgm:pt>
    <dgm:pt modelId="{D239CE9A-F214-4AF7-91C6-B60E18622DEC}" type="pres">
      <dgm:prSet presAssocID="{87B04028-88DB-48A1-9594-9723CB54954F}" presName="parTxOnly" presStyleLbl="node1" presStyleIdx="2" presStyleCnt="4" custLinFactY="-67821" custLinFactNeighborX="1756" custLinFactNeighborY="-100000">
        <dgm:presLayoutVars>
          <dgm:chMax val="0"/>
          <dgm:chPref val="0"/>
          <dgm:bulletEnabled val="1"/>
        </dgm:presLayoutVars>
      </dgm:prSet>
      <dgm:spPr/>
      <dgm:t>
        <a:bodyPr/>
        <a:lstStyle/>
        <a:p>
          <a:endParaRPr lang="en-US"/>
        </a:p>
      </dgm:t>
    </dgm:pt>
    <dgm:pt modelId="{ABAD479B-609B-4C42-B922-DFE03FDF735F}" type="pres">
      <dgm:prSet presAssocID="{132A974E-5BAF-4EAB-BA7F-C3914FCF5C11}" presName="parTxOnlySpace" presStyleCnt="0"/>
      <dgm:spPr/>
    </dgm:pt>
    <dgm:pt modelId="{49D8B969-9D87-441D-A1B2-05EDADCBB770}" type="pres">
      <dgm:prSet presAssocID="{03203E6D-2A97-4669-B0FA-FBB9DB6585BF}" presName="parTxOnly" presStyleLbl="node1" presStyleIdx="3" presStyleCnt="4" custLinFactY="-95774" custLinFactNeighborX="1634" custLinFactNeighborY="-100000">
        <dgm:presLayoutVars>
          <dgm:chMax val="0"/>
          <dgm:chPref val="0"/>
          <dgm:bulletEnabled val="1"/>
        </dgm:presLayoutVars>
      </dgm:prSet>
      <dgm:spPr/>
      <dgm:t>
        <a:bodyPr/>
        <a:lstStyle/>
        <a:p>
          <a:endParaRPr lang="en-US"/>
        </a:p>
      </dgm:t>
    </dgm:pt>
  </dgm:ptLst>
  <dgm:cxnLst>
    <dgm:cxn modelId="{0B8AB927-1266-495D-BCD4-CEEADEA86BAD}" type="presOf" srcId="{4CA28571-2339-4EF9-96C9-FA1F29CE5E7F}" destId="{5F4C1319-74B4-4C7F-80DC-A372598FA269}" srcOrd="0" destOrd="0" presId="urn:microsoft.com/office/officeart/2005/8/layout/chevron1"/>
    <dgm:cxn modelId="{C0B4DBE2-A6ED-42E4-A622-FB14AC35A5DA}" type="presOf" srcId="{9F7433CE-E9E9-4848-B00A-34C5D359745B}" destId="{F7A87913-76BB-482C-ACA4-F19D7590FCFE}" srcOrd="0" destOrd="0" presId="urn:microsoft.com/office/officeart/2005/8/layout/chevron1"/>
    <dgm:cxn modelId="{FA685D46-4CE8-4D3D-9F05-C57D00BCD478}" type="presOf" srcId="{87B04028-88DB-48A1-9594-9723CB54954F}" destId="{D239CE9A-F214-4AF7-91C6-B60E18622DEC}" srcOrd="0" destOrd="0" presId="urn:microsoft.com/office/officeart/2005/8/layout/chevron1"/>
    <dgm:cxn modelId="{1A832B09-473D-41B3-BD18-01650887BD73}" srcId="{4CA28571-2339-4EF9-96C9-FA1F29CE5E7F}" destId="{03203E6D-2A97-4669-B0FA-FBB9DB6585BF}" srcOrd="3" destOrd="0" parTransId="{89EBCF6B-D00D-4208-A039-4D5389566B14}" sibTransId="{1CE4E271-41AA-4350-9D0B-4C44F34E8DCA}"/>
    <dgm:cxn modelId="{05610CDB-9117-4C31-B909-8AA42CB50B2C}" type="presOf" srcId="{8B316DF2-3D07-4956-9388-3177A11BD5C7}" destId="{B3EE600F-9F43-44F3-AE63-CD4D390AE4BC}" srcOrd="0" destOrd="0" presId="urn:microsoft.com/office/officeart/2005/8/layout/chevron1"/>
    <dgm:cxn modelId="{759C7797-66A1-4420-B672-5ED600F14597}" srcId="{4CA28571-2339-4EF9-96C9-FA1F29CE5E7F}" destId="{9F7433CE-E9E9-4848-B00A-34C5D359745B}" srcOrd="0" destOrd="0" parTransId="{7C541106-6841-4428-8ED5-C5F4D6D6D4D0}" sibTransId="{996DB33D-7331-4D4D-A11A-893F6FF3826F}"/>
    <dgm:cxn modelId="{1C400739-900E-482D-9029-8A15C620D709}" srcId="{4CA28571-2339-4EF9-96C9-FA1F29CE5E7F}" destId="{8B316DF2-3D07-4956-9388-3177A11BD5C7}" srcOrd="1" destOrd="0" parTransId="{9C0F2267-EE9C-44F8-880F-54B8DA0C110F}" sibTransId="{FD472085-1540-408B-B1E4-00AC4F9F20BB}"/>
    <dgm:cxn modelId="{1DEB1F4F-CA89-42AC-8215-D3FBB32E8A8E}" type="presOf" srcId="{03203E6D-2A97-4669-B0FA-FBB9DB6585BF}" destId="{49D8B969-9D87-441D-A1B2-05EDADCBB770}" srcOrd="0" destOrd="0" presId="urn:microsoft.com/office/officeart/2005/8/layout/chevron1"/>
    <dgm:cxn modelId="{3DDEDF81-2324-4C42-BB5A-037EEF7DF3FE}" srcId="{4CA28571-2339-4EF9-96C9-FA1F29CE5E7F}" destId="{87B04028-88DB-48A1-9594-9723CB54954F}" srcOrd="2" destOrd="0" parTransId="{368DA885-98A4-4915-8631-B7A4EF15B430}" sibTransId="{132A974E-5BAF-4EAB-BA7F-C3914FCF5C11}"/>
    <dgm:cxn modelId="{1B2DC047-2E98-4501-9D2E-EA0516B49141}" type="presParOf" srcId="{5F4C1319-74B4-4C7F-80DC-A372598FA269}" destId="{F7A87913-76BB-482C-ACA4-F19D7590FCFE}" srcOrd="0" destOrd="0" presId="urn:microsoft.com/office/officeart/2005/8/layout/chevron1"/>
    <dgm:cxn modelId="{B011F57A-CC96-4F34-B433-C53FFF0BF3FF}" type="presParOf" srcId="{5F4C1319-74B4-4C7F-80DC-A372598FA269}" destId="{29B83DEA-B9C6-4CD4-A80C-6D2F2F306386}" srcOrd="1" destOrd="0" presId="urn:microsoft.com/office/officeart/2005/8/layout/chevron1"/>
    <dgm:cxn modelId="{FC3263F1-17E9-4380-9237-A652FFB18A0E}" type="presParOf" srcId="{5F4C1319-74B4-4C7F-80DC-A372598FA269}" destId="{B3EE600F-9F43-44F3-AE63-CD4D390AE4BC}" srcOrd="2" destOrd="0" presId="urn:microsoft.com/office/officeart/2005/8/layout/chevron1"/>
    <dgm:cxn modelId="{FBDF0ADA-40DC-4FD7-AFC5-52A2D294499A}" type="presParOf" srcId="{5F4C1319-74B4-4C7F-80DC-A372598FA269}" destId="{13E96079-8503-4396-A465-BF75F484F00B}" srcOrd="3" destOrd="0" presId="urn:microsoft.com/office/officeart/2005/8/layout/chevron1"/>
    <dgm:cxn modelId="{C698D21E-C328-441B-B91A-9626564A087A}" type="presParOf" srcId="{5F4C1319-74B4-4C7F-80DC-A372598FA269}" destId="{D239CE9A-F214-4AF7-91C6-B60E18622DEC}" srcOrd="4" destOrd="0" presId="urn:microsoft.com/office/officeart/2005/8/layout/chevron1"/>
    <dgm:cxn modelId="{8EF884DA-26DD-47A9-9D05-F3CAD00BE5C3}" type="presParOf" srcId="{5F4C1319-74B4-4C7F-80DC-A372598FA269}" destId="{ABAD479B-609B-4C42-B922-DFE03FDF735F}" srcOrd="5" destOrd="0" presId="urn:microsoft.com/office/officeart/2005/8/layout/chevron1"/>
    <dgm:cxn modelId="{75BE5447-D83A-47A6-BFD6-4A0EBE63F74E}" type="presParOf" srcId="{5F4C1319-74B4-4C7F-80DC-A372598FA269}" destId="{49D8B969-9D87-441D-A1B2-05EDADCBB770}"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523262-B156-4466-A8EA-EECC81C0B170}" type="doc">
      <dgm:prSet loTypeId="urn:microsoft.com/office/officeart/2009/3/layout/BlockDescendingList" loCatId="list" qsTypeId="urn:microsoft.com/office/officeart/2005/8/quickstyle/simple1" qsCatId="simple" csTypeId="urn:microsoft.com/office/officeart/2005/8/colors/accent1_2" csCatId="accent1" phldr="1"/>
      <dgm:spPr/>
      <dgm:t>
        <a:bodyPr/>
        <a:lstStyle/>
        <a:p>
          <a:endParaRPr lang="en-US"/>
        </a:p>
      </dgm:t>
    </dgm:pt>
    <dgm:pt modelId="{5562C002-16DD-496D-8E1F-65DE604B90B4}">
      <dgm:prSet phldrT="[Text]"/>
      <dgm:spPr>
        <a:solidFill>
          <a:schemeClr val="accent3"/>
        </a:solidFill>
      </dgm:spPr>
      <dgm:t>
        <a:bodyPr/>
        <a:lstStyle/>
        <a:p>
          <a:pPr algn="ctr"/>
          <a:r>
            <a:rPr lang="en-US"/>
            <a:t>MIA</a:t>
          </a:r>
        </a:p>
      </dgm:t>
    </dgm:pt>
    <dgm:pt modelId="{C33B9627-23E3-4685-AD86-8D051EB4CF2B}" type="parTrans" cxnId="{71338CD1-C9B0-48E5-BC0C-36D5B2039E4F}">
      <dgm:prSet/>
      <dgm:spPr/>
      <dgm:t>
        <a:bodyPr/>
        <a:lstStyle/>
        <a:p>
          <a:endParaRPr lang="en-US"/>
        </a:p>
      </dgm:t>
    </dgm:pt>
    <dgm:pt modelId="{E518FFBE-A6A7-4D06-BFDF-0E1C445148A9}" type="sibTrans" cxnId="{71338CD1-C9B0-48E5-BC0C-36D5B2039E4F}">
      <dgm:prSet/>
      <dgm:spPr/>
      <dgm:t>
        <a:bodyPr/>
        <a:lstStyle/>
        <a:p>
          <a:endParaRPr lang="en-US"/>
        </a:p>
      </dgm:t>
    </dgm:pt>
    <dgm:pt modelId="{51226DCE-F70C-41FB-9015-6284C43B0283}">
      <dgm:prSet phldrT="[Text]"/>
      <dgm:spPr/>
      <dgm:t>
        <a:bodyPr/>
        <a:lstStyle/>
        <a:p>
          <a:endParaRPr lang="en-US"/>
        </a:p>
      </dgm:t>
    </dgm:pt>
    <dgm:pt modelId="{68673205-0B6A-4EDA-B61F-0283F81113FE}" type="parTrans" cxnId="{2EC4AB6E-3171-4D81-B152-8DF4343245A1}">
      <dgm:prSet/>
      <dgm:spPr/>
      <dgm:t>
        <a:bodyPr/>
        <a:lstStyle/>
        <a:p>
          <a:endParaRPr lang="en-US"/>
        </a:p>
      </dgm:t>
    </dgm:pt>
    <dgm:pt modelId="{0EF1A4DF-4234-4CF1-B610-CEDF50E34AC7}" type="sibTrans" cxnId="{2EC4AB6E-3171-4D81-B152-8DF4343245A1}">
      <dgm:prSet/>
      <dgm:spPr/>
      <dgm:t>
        <a:bodyPr/>
        <a:lstStyle/>
        <a:p>
          <a:endParaRPr lang="en-US"/>
        </a:p>
      </dgm:t>
    </dgm:pt>
    <dgm:pt modelId="{E2A928E4-6EF4-42C0-9CF5-90A5CC3A1EE3}">
      <dgm:prSet phldrT="[Text]"/>
      <dgm:spPr/>
      <dgm:t>
        <a:bodyPr/>
        <a:lstStyle/>
        <a:p>
          <a:pPr algn="ctr"/>
          <a:r>
            <a:rPr lang="en-US"/>
            <a:t>Tableau</a:t>
          </a:r>
        </a:p>
      </dgm:t>
    </dgm:pt>
    <dgm:pt modelId="{255EE4B7-4915-4337-9AE5-00EDBB12312B}" type="parTrans" cxnId="{971FCE49-DE12-4657-A4FA-FD05C5D4DA3A}">
      <dgm:prSet/>
      <dgm:spPr/>
      <dgm:t>
        <a:bodyPr/>
        <a:lstStyle/>
        <a:p>
          <a:endParaRPr lang="en-US"/>
        </a:p>
      </dgm:t>
    </dgm:pt>
    <dgm:pt modelId="{CCD780AD-434B-43FB-A609-20E6BD6572FE}" type="sibTrans" cxnId="{971FCE49-DE12-4657-A4FA-FD05C5D4DA3A}">
      <dgm:prSet/>
      <dgm:spPr/>
      <dgm:t>
        <a:bodyPr/>
        <a:lstStyle/>
        <a:p>
          <a:endParaRPr lang="en-US"/>
        </a:p>
      </dgm:t>
    </dgm:pt>
    <dgm:pt modelId="{F666D616-1576-4288-936C-920C1FF96F80}">
      <dgm:prSet phldrT="[Text]"/>
      <dgm:spPr/>
      <dgm:t>
        <a:bodyPr/>
        <a:lstStyle/>
        <a:p>
          <a:pPr algn="ctr"/>
          <a:r>
            <a:rPr lang="en-US"/>
            <a:t>Kueri</a:t>
          </a:r>
        </a:p>
      </dgm:t>
    </dgm:pt>
    <dgm:pt modelId="{98C53ED4-F4DC-4B9C-BCA3-ACE4A64A8487}" type="parTrans" cxnId="{7D9E1E2F-CB91-4E9B-B278-4DA20CC70683}">
      <dgm:prSet/>
      <dgm:spPr/>
      <dgm:t>
        <a:bodyPr/>
        <a:lstStyle/>
        <a:p>
          <a:endParaRPr lang="en-US"/>
        </a:p>
      </dgm:t>
    </dgm:pt>
    <dgm:pt modelId="{3AA44CC6-F59A-4148-8FC4-7C640F7FBBFC}" type="sibTrans" cxnId="{7D9E1E2F-CB91-4E9B-B278-4DA20CC70683}">
      <dgm:prSet/>
      <dgm:spPr/>
      <dgm:t>
        <a:bodyPr/>
        <a:lstStyle/>
        <a:p>
          <a:endParaRPr lang="en-US"/>
        </a:p>
      </dgm:t>
    </dgm:pt>
    <dgm:pt modelId="{B06D8963-5B31-4E39-A430-2D7E473FF3AF}">
      <dgm:prSet phldrT="[Text]"/>
      <dgm:spPr/>
      <dgm:t>
        <a:bodyPr anchor="ctr"/>
        <a:lstStyle/>
        <a:p>
          <a:r>
            <a:rPr lang="en-US"/>
            <a:t>Limited to SELECT and WHERE clause</a:t>
          </a:r>
        </a:p>
      </dgm:t>
    </dgm:pt>
    <dgm:pt modelId="{2F2851ED-7BF7-4E12-B731-3E2AD2F2FE48}" type="parTrans" cxnId="{970F4F0B-D67A-4790-A9BA-25B907AF9556}">
      <dgm:prSet/>
      <dgm:spPr/>
      <dgm:t>
        <a:bodyPr/>
        <a:lstStyle/>
        <a:p>
          <a:endParaRPr lang="en-US"/>
        </a:p>
      </dgm:t>
    </dgm:pt>
    <dgm:pt modelId="{C48576A5-BCA5-46C9-A272-F03D3FD7520B}" type="sibTrans" cxnId="{970F4F0B-D67A-4790-A9BA-25B907AF9556}">
      <dgm:prSet/>
      <dgm:spPr/>
      <dgm:t>
        <a:bodyPr/>
        <a:lstStyle/>
        <a:p>
          <a:endParaRPr lang="en-US"/>
        </a:p>
      </dgm:t>
    </dgm:pt>
    <dgm:pt modelId="{CC2EE23B-2191-46E8-875E-F08ACD5C748A}">
      <dgm:prSet phldrT="[Text]"/>
      <dgm:spPr/>
      <dgm:t>
        <a:bodyPr anchor="ctr"/>
        <a:lstStyle/>
        <a:p>
          <a:endParaRPr lang="en-US"/>
        </a:p>
      </dgm:t>
    </dgm:pt>
    <dgm:pt modelId="{72A8963E-C8A3-4ED7-845B-B25BC357137C}" type="parTrans" cxnId="{14A8D067-00AB-464D-A17D-B4C418A19A65}">
      <dgm:prSet/>
      <dgm:spPr/>
      <dgm:t>
        <a:bodyPr/>
        <a:lstStyle/>
        <a:p>
          <a:endParaRPr lang="en-US"/>
        </a:p>
      </dgm:t>
    </dgm:pt>
    <dgm:pt modelId="{970330DC-73DF-4CE9-AD02-AAD7A175503B}" type="sibTrans" cxnId="{14A8D067-00AB-464D-A17D-B4C418A19A65}">
      <dgm:prSet/>
      <dgm:spPr/>
      <dgm:t>
        <a:bodyPr/>
        <a:lstStyle/>
        <a:p>
          <a:endParaRPr lang="en-US"/>
        </a:p>
      </dgm:t>
    </dgm:pt>
    <dgm:pt modelId="{D956FDC7-7070-4DE6-83D5-CA7740DFD5BD}">
      <dgm:prSet phldrT="[Text]"/>
      <dgm:spPr/>
      <dgm:t>
        <a:bodyPr anchor="ctr"/>
        <a:lstStyle/>
        <a:p>
          <a:r>
            <a:rPr lang="en-US"/>
            <a:t>No co-reference resolution</a:t>
          </a:r>
        </a:p>
      </dgm:t>
    </dgm:pt>
    <dgm:pt modelId="{0E38997B-405B-4374-90C0-32CE9E346048}" type="parTrans" cxnId="{3275330F-CA4F-4AAC-A472-19A56E62761A}">
      <dgm:prSet/>
      <dgm:spPr/>
      <dgm:t>
        <a:bodyPr/>
        <a:lstStyle/>
        <a:p>
          <a:endParaRPr lang="en-US"/>
        </a:p>
      </dgm:t>
    </dgm:pt>
    <dgm:pt modelId="{219D7A9B-833E-4C9B-8476-51C20A99F952}" type="sibTrans" cxnId="{3275330F-CA4F-4AAC-A472-19A56E62761A}">
      <dgm:prSet/>
      <dgm:spPr/>
      <dgm:t>
        <a:bodyPr/>
        <a:lstStyle/>
        <a:p>
          <a:endParaRPr lang="en-US"/>
        </a:p>
      </dgm:t>
    </dgm:pt>
    <dgm:pt modelId="{5007F4F0-CE63-49FF-8BF6-713819819426}">
      <dgm:prSet phldrT="[Text]"/>
      <dgm:spPr/>
      <dgm:t>
        <a:bodyPr anchor="ctr"/>
        <a:lstStyle/>
        <a:p>
          <a:r>
            <a:rPr lang="en-US"/>
            <a:t>No co-reference resolution</a:t>
          </a:r>
        </a:p>
      </dgm:t>
    </dgm:pt>
    <dgm:pt modelId="{84DC15E1-BD49-4C94-BC30-DAF9C0E02196}" type="parTrans" cxnId="{925C7DC3-85A0-42B2-A7AF-82AD31CB4ECD}">
      <dgm:prSet/>
      <dgm:spPr/>
      <dgm:t>
        <a:bodyPr/>
        <a:lstStyle/>
        <a:p>
          <a:endParaRPr lang="en-US"/>
        </a:p>
      </dgm:t>
    </dgm:pt>
    <dgm:pt modelId="{6DA9FF3B-D3F6-4336-ADB7-B430070748DE}" type="sibTrans" cxnId="{925C7DC3-85A0-42B2-A7AF-82AD31CB4ECD}">
      <dgm:prSet/>
      <dgm:spPr/>
      <dgm:t>
        <a:bodyPr/>
        <a:lstStyle/>
        <a:p>
          <a:endParaRPr lang="en-US"/>
        </a:p>
      </dgm:t>
    </dgm:pt>
    <dgm:pt modelId="{03A91202-AF2F-4432-B21C-8B8D2DE68E22}">
      <dgm:prSet phldrT="[Text]"/>
      <dgm:spPr/>
      <dgm:t>
        <a:bodyPr anchor="ctr"/>
        <a:lstStyle/>
        <a:p>
          <a:endParaRPr lang="en-US"/>
        </a:p>
      </dgm:t>
    </dgm:pt>
    <dgm:pt modelId="{7153720F-0F82-4BE8-BB55-1F539D4F675F}" type="parTrans" cxnId="{9F5F1A08-782C-499D-A767-625A75B8D582}">
      <dgm:prSet/>
      <dgm:spPr/>
      <dgm:t>
        <a:bodyPr/>
        <a:lstStyle/>
        <a:p>
          <a:endParaRPr lang="en-US"/>
        </a:p>
      </dgm:t>
    </dgm:pt>
    <dgm:pt modelId="{96703C2D-EB19-434A-AA7E-1AAE091B01A1}" type="sibTrans" cxnId="{9F5F1A08-782C-499D-A767-625A75B8D582}">
      <dgm:prSet/>
      <dgm:spPr/>
      <dgm:t>
        <a:bodyPr/>
        <a:lstStyle/>
        <a:p>
          <a:endParaRPr lang="en-US"/>
        </a:p>
      </dgm:t>
    </dgm:pt>
    <dgm:pt modelId="{D08490E6-04D6-45CC-8A4F-F8FAD270B9A8}">
      <dgm:prSet phldrT="[Text]"/>
      <dgm:spPr/>
      <dgm:t>
        <a:bodyPr anchor="ctr"/>
        <a:lstStyle/>
        <a:p>
          <a:endParaRPr lang="en-US"/>
        </a:p>
      </dgm:t>
    </dgm:pt>
    <dgm:pt modelId="{320444A7-E9F3-49A2-9253-102CC25DC14D}" type="parTrans" cxnId="{78EBC440-4CD2-4D9F-B908-379183F3BB1A}">
      <dgm:prSet/>
      <dgm:spPr/>
      <dgm:t>
        <a:bodyPr/>
        <a:lstStyle/>
        <a:p>
          <a:endParaRPr lang="en-US"/>
        </a:p>
      </dgm:t>
    </dgm:pt>
    <dgm:pt modelId="{C91AAE1B-0474-4E9A-8FDF-7FC0CCD8E120}" type="sibTrans" cxnId="{78EBC440-4CD2-4D9F-B908-379183F3BB1A}">
      <dgm:prSet/>
      <dgm:spPr/>
      <dgm:t>
        <a:bodyPr/>
        <a:lstStyle/>
        <a:p>
          <a:endParaRPr lang="en-US"/>
        </a:p>
      </dgm:t>
    </dgm:pt>
    <dgm:pt modelId="{FA20D9E3-2F1D-45B4-847D-C3D082CA2B81}">
      <dgm:prSet phldrT="[Text]"/>
      <dgm:spPr/>
      <dgm:t>
        <a:bodyPr anchor="ctr"/>
        <a:lstStyle/>
        <a:p>
          <a:r>
            <a:rPr lang="en-US"/>
            <a:t>No support for multiple queries</a:t>
          </a:r>
        </a:p>
      </dgm:t>
    </dgm:pt>
    <dgm:pt modelId="{E3665EF0-40D8-4950-920E-BD6A5169CE12}" type="parTrans" cxnId="{497E6F7F-B4A5-4FE8-A2B7-639363B6002A}">
      <dgm:prSet/>
      <dgm:spPr/>
      <dgm:t>
        <a:bodyPr/>
        <a:lstStyle/>
        <a:p>
          <a:endParaRPr lang="en-US"/>
        </a:p>
      </dgm:t>
    </dgm:pt>
    <dgm:pt modelId="{AA0018CC-A508-44B9-9083-DCAF9CD043FE}" type="sibTrans" cxnId="{497E6F7F-B4A5-4FE8-A2B7-639363B6002A}">
      <dgm:prSet/>
      <dgm:spPr/>
      <dgm:t>
        <a:bodyPr/>
        <a:lstStyle/>
        <a:p>
          <a:endParaRPr lang="en-US"/>
        </a:p>
      </dgm:t>
    </dgm:pt>
    <dgm:pt modelId="{EF11B299-B51F-4604-BFEC-14008E9DA49E}">
      <dgm:prSet phldrT="[Text]"/>
      <dgm:spPr/>
      <dgm:t>
        <a:bodyPr anchor="ctr"/>
        <a:lstStyle/>
        <a:p>
          <a:r>
            <a:rPr lang="en-US"/>
            <a:t>Takes semi-structured queries</a:t>
          </a:r>
        </a:p>
      </dgm:t>
    </dgm:pt>
    <dgm:pt modelId="{09266BA8-4D3A-45D1-AC9D-9F468747A466}" type="parTrans" cxnId="{A4619616-2D28-4276-B47F-02FAFA058DDE}">
      <dgm:prSet/>
      <dgm:spPr/>
      <dgm:t>
        <a:bodyPr/>
        <a:lstStyle/>
        <a:p>
          <a:endParaRPr lang="en-US"/>
        </a:p>
      </dgm:t>
    </dgm:pt>
    <dgm:pt modelId="{D1B0A007-927C-4B19-80AC-31AB9664EC40}" type="sibTrans" cxnId="{A4619616-2D28-4276-B47F-02FAFA058DDE}">
      <dgm:prSet/>
      <dgm:spPr/>
      <dgm:t>
        <a:bodyPr/>
        <a:lstStyle/>
        <a:p>
          <a:endParaRPr lang="en-US"/>
        </a:p>
      </dgm:t>
    </dgm:pt>
    <dgm:pt modelId="{9C0D4F43-4497-41F6-8294-ABB7EB407748}">
      <dgm:prSet phldrT="[Text]"/>
      <dgm:spPr/>
      <dgm:t>
        <a:bodyPr/>
        <a:lstStyle/>
        <a:p>
          <a:endParaRPr lang="en-US"/>
        </a:p>
      </dgm:t>
    </dgm:pt>
    <dgm:pt modelId="{30C59D74-AAF1-4DBB-8D5C-C8C652331721}" type="parTrans" cxnId="{812123DA-2398-4054-91E0-0867B3AD3661}">
      <dgm:prSet/>
      <dgm:spPr/>
      <dgm:t>
        <a:bodyPr/>
        <a:lstStyle/>
        <a:p>
          <a:endParaRPr lang="en-US"/>
        </a:p>
      </dgm:t>
    </dgm:pt>
    <dgm:pt modelId="{018F94F4-854A-4CE5-A2A5-B6D375BD80BC}" type="sibTrans" cxnId="{812123DA-2398-4054-91E0-0867B3AD3661}">
      <dgm:prSet/>
      <dgm:spPr/>
      <dgm:t>
        <a:bodyPr/>
        <a:lstStyle/>
        <a:p>
          <a:endParaRPr lang="en-US"/>
        </a:p>
      </dgm:t>
    </dgm:pt>
    <dgm:pt modelId="{721DACA9-AA0B-494B-8F14-D191050CCF50}">
      <dgm:prSet phldrT="[Text]"/>
      <dgm:spPr/>
      <dgm:t>
        <a:bodyPr anchor="ctr"/>
        <a:lstStyle/>
        <a:p>
          <a:r>
            <a:rPr lang="en-US"/>
            <a:t>NLQ support still in development</a:t>
          </a:r>
        </a:p>
      </dgm:t>
    </dgm:pt>
    <dgm:pt modelId="{F2246947-3971-4C9F-B77A-83632E9F2299}" type="parTrans" cxnId="{D45B2AD0-B5AD-45FF-9740-482140380C27}">
      <dgm:prSet/>
      <dgm:spPr/>
      <dgm:t>
        <a:bodyPr/>
        <a:lstStyle/>
        <a:p>
          <a:endParaRPr lang="en-US"/>
        </a:p>
      </dgm:t>
    </dgm:pt>
    <dgm:pt modelId="{0A6423F1-EFAD-4A4A-B6A2-10E96491A2BF}" type="sibTrans" cxnId="{D45B2AD0-B5AD-45FF-9740-482140380C27}">
      <dgm:prSet/>
      <dgm:spPr/>
      <dgm:t>
        <a:bodyPr/>
        <a:lstStyle/>
        <a:p>
          <a:endParaRPr lang="en-US"/>
        </a:p>
      </dgm:t>
    </dgm:pt>
    <dgm:pt modelId="{38DE4B83-EC09-4654-8774-F1849EAA3B0B}">
      <dgm:prSet phldrT="[Text]"/>
      <dgm:spPr/>
      <dgm:t>
        <a:bodyPr anchor="ctr"/>
        <a:lstStyle/>
        <a:p>
          <a:r>
            <a:rPr lang="en-US"/>
            <a:t>Working on conversation based queries</a:t>
          </a:r>
        </a:p>
      </dgm:t>
    </dgm:pt>
    <dgm:pt modelId="{421CE9AA-B373-4F89-B20C-BCB6282C3FE0}" type="parTrans" cxnId="{A6E08801-9C25-4516-92A3-E53A702FD86A}">
      <dgm:prSet/>
      <dgm:spPr/>
      <dgm:t>
        <a:bodyPr/>
        <a:lstStyle/>
        <a:p>
          <a:endParaRPr lang="en-US"/>
        </a:p>
      </dgm:t>
    </dgm:pt>
    <dgm:pt modelId="{C8983A21-5097-4773-A4ED-31D8ADB420D2}" type="sibTrans" cxnId="{A6E08801-9C25-4516-92A3-E53A702FD86A}">
      <dgm:prSet/>
      <dgm:spPr/>
      <dgm:t>
        <a:bodyPr/>
        <a:lstStyle/>
        <a:p>
          <a:endParaRPr lang="en-US"/>
        </a:p>
      </dgm:t>
    </dgm:pt>
    <dgm:pt modelId="{0C65A693-0D0E-4432-8A16-324787E24759}">
      <dgm:prSet phldrT="[Text]"/>
      <dgm:spPr/>
      <dgm:t>
        <a:bodyPr anchor="ctr"/>
        <a:lstStyle/>
        <a:p>
          <a:endParaRPr lang="en-US"/>
        </a:p>
      </dgm:t>
    </dgm:pt>
    <dgm:pt modelId="{35310DFD-C841-4523-BD83-4DB7F68353F7}" type="parTrans" cxnId="{F9D4201B-7615-48D7-AF92-E34925AEAA0D}">
      <dgm:prSet/>
      <dgm:spPr/>
      <dgm:t>
        <a:bodyPr/>
        <a:lstStyle/>
        <a:p>
          <a:endParaRPr lang="en-US"/>
        </a:p>
      </dgm:t>
    </dgm:pt>
    <dgm:pt modelId="{7947DE64-1172-4433-8E24-89B555B94208}" type="sibTrans" cxnId="{F9D4201B-7615-48D7-AF92-E34925AEAA0D}">
      <dgm:prSet/>
      <dgm:spPr/>
      <dgm:t>
        <a:bodyPr/>
        <a:lstStyle/>
        <a:p>
          <a:endParaRPr lang="en-US"/>
        </a:p>
      </dgm:t>
    </dgm:pt>
    <dgm:pt modelId="{435BE148-6834-4ADA-8BEC-8465E899C3CE}">
      <dgm:prSet phldrT="[Text]"/>
      <dgm:spPr/>
      <dgm:t>
        <a:bodyPr anchor="ctr"/>
        <a:lstStyle/>
        <a:p>
          <a:r>
            <a:rPr lang="en-US"/>
            <a:t>No co-reference resolution</a:t>
          </a:r>
        </a:p>
      </dgm:t>
    </dgm:pt>
    <dgm:pt modelId="{B6E1204F-D07D-4241-8DD4-131A7306F8B7}" type="parTrans" cxnId="{F7F6A489-B42D-4D1A-A2A1-74EAAE0F3C50}">
      <dgm:prSet/>
      <dgm:spPr/>
      <dgm:t>
        <a:bodyPr/>
        <a:lstStyle/>
        <a:p>
          <a:endParaRPr lang="en-US"/>
        </a:p>
      </dgm:t>
    </dgm:pt>
    <dgm:pt modelId="{1DC6017E-8446-48A5-A962-C61DCB6149CC}" type="sibTrans" cxnId="{F7F6A489-B42D-4D1A-A2A1-74EAAE0F3C50}">
      <dgm:prSet/>
      <dgm:spPr/>
      <dgm:t>
        <a:bodyPr/>
        <a:lstStyle/>
        <a:p>
          <a:endParaRPr lang="en-US"/>
        </a:p>
      </dgm:t>
    </dgm:pt>
    <dgm:pt modelId="{705406E0-91F5-46FD-9377-171487DE1C6D}">
      <dgm:prSet phldrT="[Text]"/>
      <dgm:spPr/>
      <dgm:t>
        <a:bodyPr anchor="ctr"/>
        <a:lstStyle/>
        <a:p>
          <a:r>
            <a:rPr lang="en-US"/>
            <a:t>No support for multiple queries</a:t>
          </a:r>
        </a:p>
      </dgm:t>
    </dgm:pt>
    <dgm:pt modelId="{EAE65466-5614-4987-B302-367EC209DB7D}" type="parTrans" cxnId="{46EA30CB-6941-46BE-AE0A-5388D3770D9C}">
      <dgm:prSet/>
      <dgm:spPr/>
      <dgm:t>
        <a:bodyPr/>
        <a:lstStyle/>
        <a:p>
          <a:endParaRPr lang="en-US"/>
        </a:p>
      </dgm:t>
    </dgm:pt>
    <dgm:pt modelId="{EA5A08BE-C55C-4DA5-9911-8BC4109DE304}" type="sibTrans" cxnId="{46EA30CB-6941-46BE-AE0A-5388D3770D9C}">
      <dgm:prSet/>
      <dgm:spPr/>
      <dgm:t>
        <a:bodyPr/>
        <a:lstStyle/>
        <a:p>
          <a:endParaRPr lang="en-US"/>
        </a:p>
      </dgm:t>
    </dgm:pt>
    <dgm:pt modelId="{4CA8B52F-5BA9-419B-9A93-85B7167C7032}">
      <dgm:prSet phldrT="[Text]"/>
      <dgm:spPr/>
      <dgm:t>
        <a:bodyPr anchor="ctr"/>
        <a:lstStyle/>
        <a:p>
          <a:endParaRPr lang="en-US"/>
        </a:p>
      </dgm:t>
    </dgm:pt>
    <dgm:pt modelId="{F1D724E9-5961-46F7-BF0F-4B4353F74A1D}" type="parTrans" cxnId="{87E4CE5D-BA0A-48A6-9C8D-A484C897A32B}">
      <dgm:prSet/>
      <dgm:spPr/>
      <dgm:t>
        <a:bodyPr/>
        <a:lstStyle/>
        <a:p>
          <a:endParaRPr lang="en-US"/>
        </a:p>
      </dgm:t>
    </dgm:pt>
    <dgm:pt modelId="{0F06B097-0AD4-4E2C-9C81-AFFB1857C0BD}" type="sibTrans" cxnId="{87E4CE5D-BA0A-48A6-9C8D-A484C897A32B}">
      <dgm:prSet/>
      <dgm:spPr/>
      <dgm:t>
        <a:bodyPr/>
        <a:lstStyle/>
        <a:p>
          <a:endParaRPr lang="en-US"/>
        </a:p>
      </dgm:t>
    </dgm:pt>
    <dgm:pt modelId="{0B3361DF-4369-4AE2-B511-7AE7FD5B866B}">
      <dgm:prSet phldrT="[Text]"/>
      <dgm:spPr/>
      <dgm:t>
        <a:bodyPr anchor="ctr"/>
        <a:lstStyle/>
        <a:p>
          <a:pPr algn="ctr"/>
          <a:r>
            <a:rPr lang="en-US" dirty="0"/>
            <a:t>Power BI</a:t>
          </a:r>
        </a:p>
      </dgm:t>
    </dgm:pt>
    <dgm:pt modelId="{0EE7D84A-096A-4F4E-A596-BB4C353EE813}" type="parTrans" cxnId="{928EBC16-3AC7-4ECA-87F2-50857A44EB57}">
      <dgm:prSet/>
      <dgm:spPr/>
      <dgm:t>
        <a:bodyPr/>
        <a:lstStyle/>
        <a:p>
          <a:endParaRPr lang="en-US"/>
        </a:p>
      </dgm:t>
    </dgm:pt>
    <dgm:pt modelId="{046FD003-587F-42A8-AFD5-7AFC3B04382D}" type="sibTrans" cxnId="{928EBC16-3AC7-4ECA-87F2-50857A44EB57}">
      <dgm:prSet/>
      <dgm:spPr/>
      <dgm:t>
        <a:bodyPr/>
        <a:lstStyle/>
        <a:p>
          <a:endParaRPr lang="en-US"/>
        </a:p>
      </dgm:t>
    </dgm:pt>
    <dgm:pt modelId="{60E94557-DBA4-4909-AC59-71A2B50C972B}">
      <dgm:prSet phldrT="[Text]"/>
      <dgm:spPr/>
      <dgm:t>
        <a:bodyPr anchor="ctr"/>
        <a:lstStyle/>
        <a:p>
          <a:endParaRPr lang="en-US"/>
        </a:p>
      </dgm:t>
    </dgm:pt>
    <dgm:pt modelId="{2342F252-F42D-4D1E-B450-15334E317BDD}" type="parTrans" cxnId="{3904862A-B58B-43A7-BC0A-B03C0124656B}">
      <dgm:prSet/>
      <dgm:spPr/>
      <dgm:t>
        <a:bodyPr/>
        <a:lstStyle/>
        <a:p>
          <a:endParaRPr lang="en-US"/>
        </a:p>
      </dgm:t>
    </dgm:pt>
    <dgm:pt modelId="{5A593397-E3DF-4AD5-8EB5-35549C8BB707}" type="sibTrans" cxnId="{3904862A-B58B-43A7-BC0A-B03C0124656B}">
      <dgm:prSet/>
      <dgm:spPr/>
      <dgm:t>
        <a:bodyPr/>
        <a:lstStyle/>
        <a:p>
          <a:endParaRPr lang="en-US"/>
        </a:p>
      </dgm:t>
    </dgm:pt>
    <dgm:pt modelId="{C6583BCF-47FB-42DA-A003-073AC07423B0}">
      <dgm:prSet phldrT="[Text]"/>
      <dgm:spPr/>
      <dgm:t>
        <a:bodyPr anchor="ctr"/>
        <a:lstStyle/>
        <a:p>
          <a:r>
            <a:rPr lang="en-US"/>
            <a:t>No support for multiple queries</a:t>
          </a:r>
        </a:p>
      </dgm:t>
    </dgm:pt>
    <dgm:pt modelId="{5DF63E0F-266C-4985-B441-9A1BC5AB0345}" type="parTrans" cxnId="{A9BE4841-0BEC-4829-B344-C7E38E432D58}">
      <dgm:prSet/>
      <dgm:spPr/>
      <dgm:t>
        <a:bodyPr/>
        <a:lstStyle/>
        <a:p>
          <a:endParaRPr lang="en-US"/>
        </a:p>
      </dgm:t>
    </dgm:pt>
    <dgm:pt modelId="{760013DA-C838-4A70-89D4-051B566E42C2}" type="sibTrans" cxnId="{A9BE4841-0BEC-4829-B344-C7E38E432D58}">
      <dgm:prSet/>
      <dgm:spPr/>
      <dgm:t>
        <a:bodyPr/>
        <a:lstStyle/>
        <a:p>
          <a:endParaRPr lang="en-US"/>
        </a:p>
      </dgm:t>
    </dgm:pt>
    <dgm:pt modelId="{EC214D72-07DC-46CE-8D7F-AD26BCC397FD}">
      <dgm:prSet phldrT="[Text]"/>
      <dgm:spPr/>
      <dgm:t>
        <a:bodyPr anchor="ctr"/>
        <a:lstStyle/>
        <a:p>
          <a:endParaRPr lang="en-US"/>
        </a:p>
      </dgm:t>
    </dgm:pt>
    <dgm:pt modelId="{4E3F0A84-DB58-43D0-B6F5-F313D1CCBFBD}" type="parTrans" cxnId="{695FBF3A-B50B-4BB4-BDF8-50D68192E781}">
      <dgm:prSet/>
      <dgm:spPr/>
      <dgm:t>
        <a:bodyPr/>
        <a:lstStyle/>
        <a:p>
          <a:endParaRPr lang="en-US"/>
        </a:p>
      </dgm:t>
    </dgm:pt>
    <dgm:pt modelId="{6F364C88-BAFB-4DE4-992E-E729D598E268}" type="sibTrans" cxnId="{695FBF3A-B50B-4BB4-BDF8-50D68192E781}">
      <dgm:prSet/>
      <dgm:spPr/>
      <dgm:t>
        <a:bodyPr/>
        <a:lstStyle/>
        <a:p>
          <a:endParaRPr lang="en-US"/>
        </a:p>
      </dgm:t>
    </dgm:pt>
    <dgm:pt modelId="{8B9FA218-90F8-4639-B498-42DDE738E1FD}">
      <dgm:prSet phldrT="[Text]"/>
      <dgm:spPr/>
      <dgm:t>
        <a:bodyPr anchor="ctr"/>
        <a:lstStyle/>
        <a:p>
          <a:endParaRPr lang="en-US"/>
        </a:p>
      </dgm:t>
    </dgm:pt>
    <dgm:pt modelId="{0D017EFD-FCF1-465B-AB4D-DA1D461B2CD2}" type="parTrans" cxnId="{4A546C15-3134-43A0-8981-70BFA70E34CF}">
      <dgm:prSet/>
      <dgm:spPr/>
      <dgm:t>
        <a:bodyPr/>
        <a:lstStyle/>
        <a:p>
          <a:endParaRPr lang="en-US"/>
        </a:p>
      </dgm:t>
    </dgm:pt>
    <dgm:pt modelId="{4719FEC6-F327-4852-9998-37D5EF1292DB}" type="sibTrans" cxnId="{4A546C15-3134-43A0-8981-70BFA70E34CF}">
      <dgm:prSet/>
      <dgm:spPr/>
      <dgm:t>
        <a:bodyPr/>
        <a:lstStyle/>
        <a:p>
          <a:endParaRPr lang="en-US"/>
        </a:p>
      </dgm:t>
    </dgm:pt>
    <dgm:pt modelId="{FA60852E-E056-45DE-8955-8A71F63CF693}">
      <dgm:prSet phldrT="[Text]"/>
      <dgm:spPr/>
      <dgm:t>
        <a:bodyPr anchor="ctr"/>
        <a:lstStyle/>
        <a:p>
          <a:endParaRPr lang="en-US"/>
        </a:p>
      </dgm:t>
    </dgm:pt>
    <dgm:pt modelId="{7607E503-1BCC-4776-9075-845BB68BE352}" type="parTrans" cxnId="{5A49DBEB-9FBD-46CB-B312-D546B59FA123}">
      <dgm:prSet/>
      <dgm:spPr/>
      <dgm:t>
        <a:bodyPr/>
        <a:lstStyle/>
        <a:p>
          <a:endParaRPr lang="en-US"/>
        </a:p>
      </dgm:t>
    </dgm:pt>
    <dgm:pt modelId="{16D571EF-BD14-43E6-9437-8D37310F8BCF}" type="sibTrans" cxnId="{5A49DBEB-9FBD-46CB-B312-D546B59FA123}">
      <dgm:prSet/>
      <dgm:spPr/>
      <dgm:t>
        <a:bodyPr/>
        <a:lstStyle/>
        <a:p>
          <a:endParaRPr lang="en-US"/>
        </a:p>
      </dgm:t>
    </dgm:pt>
    <dgm:pt modelId="{D95C67D3-E9DA-4E83-94C8-0B2C452CE094}">
      <dgm:prSet phldrT="[Text]"/>
      <dgm:spPr/>
      <dgm:t>
        <a:bodyPr anchor="ctr"/>
        <a:lstStyle/>
        <a:p>
          <a:endParaRPr lang="en-US"/>
        </a:p>
      </dgm:t>
    </dgm:pt>
    <dgm:pt modelId="{98D0F0EA-DDE2-45E4-A2CF-40F9E7F42F98}" type="parTrans" cxnId="{34FF94DC-0D8C-4C22-958C-19A94D0F754A}">
      <dgm:prSet/>
      <dgm:spPr/>
      <dgm:t>
        <a:bodyPr/>
        <a:lstStyle/>
        <a:p>
          <a:endParaRPr lang="en-US"/>
        </a:p>
      </dgm:t>
    </dgm:pt>
    <dgm:pt modelId="{192EE373-E2B0-4F2C-B977-A2CEE66F071F}" type="sibTrans" cxnId="{34FF94DC-0D8C-4C22-958C-19A94D0F754A}">
      <dgm:prSet/>
      <dgm:spPr/>
      <dgm:t>
        <a:bodyPr/>
        <a:lstStyle/>
        <a:p>
          <a:endParaRPr lang="en-US"/>
        </a:p>
      </dgm:t>
    </dgm:pt>
    <dgm:pt modelId="{F0FCD20A-2E82-444A-8FAB-0A9DDD2F1C53}">
      <dgm:prSet phldrT="[Text]"/>
      <dgm:spPr/>
      <dgm:t>
        <a:bodyPr anchor="ctr"/>
        <a:lstStyle/>
        <a:p>
          <a:endParaRPr lang="en-US"/>
        </a:p>
      </dgm:t>
    </dgm:pt>
    <dgm:pt modelId="{78ADA20F-783D-44AC-8845-69F268379A81}" type="parTrans" cxnId="{77C13538-16D9-4D43-831A-A01665520599}">
      <dgm:prSet/>
      <dgm:spPr/>
      <dgm:t>
        <a:bodyPr/>
        <a:lstStyle/>
        <a:p>
          <a:endParaRPr lang="en-US"/>
        </a:p>
      </dgm:t>
    </dgm:pt>
    <dgm:pt modelId="{6B96CCD3-44CC-4217-B019-91CC8A58FB11}" type="sibTrans" cxnId="{77C13538-16D9-4D43-831A-A01665520599}">
      <dgm:prSet/>
      <dgm:spPr/>
      <dgm:t>
        <a:bodyPr/>
        <a:lstStyle/>
        <a:p>
          <a:endParaRPr lang="en-US"/>
        </a:p>
      </dgm:t>
    </dgm:pt>
    <dgm:pt modelId="{448BB825-60F0-4F27-8510-888322E35FEE}" type="pres">
      <dgm:prSet presAssocID="{1D523262-B156-4466-A8EA-EECC81C0B170}" presName="Name0" presStyleCnt="0">
        <dgm:presLayoutVars>
          <dgm:chMax val="7"/>
          <dgm:chPref val="7"/>
          <dgm:dir/>
          <dgm:animLvl val="lvl"/>
        </dgm:presLayoutVars>
      </dgm:prSet>
      <dgm:spPr/>
      <dgm:t>
        <a:bodyPr/>
        <a:lstStyle/>
        <a:p>
          <a:endParaRPr lang="en-US"/>
        </a:p>
      </dgm:t>
    </dgm:pt>
    <dgm:pt modelId="{17D132ED-DA38-4CE5-A7FA-8D7008A91371}" type="pres">
      <dgm:prSet presAssocID="{5562C002-16DD-496D-8E1F-65DE604B90B4}" presName="parentText_1" presStyleLbl="node1" presStyleIdx="0" presStyleCnt="4">
        <dgm:presLayoutVars>
          <dgm:chMax val="1"/>
          <dgm:chPref val="1"/>
          <dgm:bulletEnabled val="1"/>
        </dgm:presLayoutVars>
      </dgm:prSet>
      <dgm:spPr/>
      <dgm:t>
        <a:bodyPr/>
        <a:lstStyle/>
        <a:p>
          <a:endParaRPr lang="en-US"/>
        </a:p>
      </dgm:t>
    </dgm:pt>
    <dgm:pt modelId="{9B0BCA31-0A41-4BED-A7A9-6D2D25BCDEEC}" type="pres">
      <dgm:prSet presAssocID="{5562C002-16DD-496D-8E1F-65DE604B90B4}" presName="childText_1" presStyleLbl="node1" presStyleIdx="0" presStyleCnt="4">
        <dgm:presLayoutVars>
          <dgm:chMax val="0"/>
          <dgm:chPref val="0"/>
          <dgm:bulletEnabled val="1"/>
        </dgm:presLayoutVars>
      </dgm:prSet>
      <dgm:spPr/>
      <dgm:t>
        <a:bodyPr/>
        <a:lstStyle/>
        <a:p>
          <a:endParaRPr lang="en-US"/>
        </a:p>
      </dgm:t>
    </dgm:pt>
    <dgm:pt modelId="{23D936F4-DAB0-4C94-8056-A625F9BB28F9}" type="pres">
      <dgm:prSet presAssocID="{5562C002-16DD-496D-8E1F-65DE604B90B4}" presName="accentShape_1" presStyleCnt="0"/>
      <dgm:spPr/>
    </dgm:pt>
    <dgm:pt modelId="{29D6543E-6854-4782-B4DD-A61DFD7583DE}" type="pres">
      <dgm:prSet presAssocID="{5562C002-16DD-496D-8E1F-65DE604B90B4}" presName="imageRepeatNode" presStyleLbl="node1" presStyleIdx="0" presStyleCnt="4"/>
      <dgm:spPr/>
      <dgm:t>
        <a:bodyPr/>
        <a:lstStyle/>
        <a:p>
          <a:endParaRPr lang="en-US"/>
        </a:p>
      </dgm:t>
    </dgm:pt>
    <dgm:pt modelId="{CA74D415-D45D-45DB-9F50-5AC621E6C9B3}" type="pres">
      <dgm:prSet presAssocID="{E2A928E4-6EF4-42C0-9CF5-90A5CC3A1EE3}" presName="parentText_2" presStyleLbl="node1" presStyleIdx="0" presStyleCnt="4">
        <dgm:presLayoutVars>
          <dgm:chMax val="1"/>
          <dgm:chPref val="1"/>
          <dgm:bulletEnabled val="1"/>
        </dgm:presLayoutVars>
      </dgm:prSet>
      <dgm:spPr/>
      <dgm:t>
        <a:bodyPr/>
        <a:lstStyle/>
        <a:p>
          <a:endParaRPr lang="en-US"/>
        </a:p>
      </dgm:t>
    </dgm:pt>
    <dgm:pt modelId="{6A7FC4FA-BB2E-4506-9667-53E404A0D905}" type="pres">
      <dgm:prSet presAssocID="{E2A928E4-6EF4-42C0-9CF5-90A5CC3A1EE3}" presName="childText_2" presStyleLbl="node2" presStyleIdx="0" presStyleCnt="0">
        <dgm:presLayoutVars>
          <dgm:chMax val="0"/>
          <dgm:chPref val="0"/>
          <dgm:bulletEnabled val="1"/>
        </dgm:presLayoutVars>
      </dgm:prSet>
      <dgm:spPr/>
      <dgm:t>
        <a:bodyPr/>
        <a:lstStyle/>
        <a:p>
          <a:endParaRPr lang="en-US"/>
        </a:p>
      </dgm:t>
    </dgm:pt>
    <dgm:pt modelId="{18D095A6-0E08-44F9-85F0-92D0EA8DA8D3}" type="pres">
      <dgm:prSet presAssocID="{E2A928E4-6EF4-42C0-9CF5-90A5CC3A1EE3}" presName="accentShape_2" presStyleCnt="0"/>
      <dgm:spPr/>
    </dgm:pt>
    <dgm:pt modelId="{027CF368-F386-438B-B23B-3D80E678F090}" type="pres">
      <dgm:prSet presAssocID="{E2A928E4-6EF4-42C0-9CF5-90A5CC3A1EE3}" presName="imageRepeatNode" presStyleLbl="node1" presStyleIdx="1" presStyleCnt="4"/>
      <dgm:spPr/>
      <dgm:t>
        <a:bodyPr/>
        <a:lstStyle/>
        <a:p>
          <a:endParaRPr lang="en-US"/>
        </a:p>
      </dgm:t>
    </dgm:pt>
    <dgm:pt modelId="{63AF379F-6AB0-4ED5-A166-B42AA3323E56}" type="pres">
      <dgm:prSet presAssocID="{F666D616-1576-4288-936C-920C1FF96F80}" presName="parentText_3" presStyleLbl="node1" presStyleIdx="1" presStyleCnt="4">
        <dgm:presLayoutVars>
          <dgm:chMax val="1"/>
          <dgm:chPref val="1"/>
          <dgm:bulletEnabled val="1"/>
        </dgm:presLayoutVars>
      </dgm:prSet>
      <dgm:spPr/>
      <dgm:t>
        <a:bodyPr/>
        <a:lstStyle/>
        <a:p>
          <a:endParaRPr lang="en-US"/>
        </a:p>
      </dgm:t>
    </dgm:pt>
    <dgm:pt modelId="{1871A2FC-FEDD-4040-AD68-47245FB86EF2}" type="pres">
      <dgm:prSet presAssocID="{F666D616-1576-4288-936C-920C1FF96F80}" presName="childText_3" presStyleLbl="node2" presStyleIdx="0" presStyleCnt="0">
        <dgm:presLayoutVars>
          <dgm:chMax val="0"/>
          <dgm:chPref val="0"/>
          <dgm:bulletEnabled val="1"/>
        </dgm:presLayoutVars>
      </dgm:prSet>
      <dgm:spPr/>
      <dgm:t>
        <a:bodyPr/>
        <a:lstStyle/>
        <a:p>
          <a:endParaRPr lang="en-US"/>
        </a:p>
      </dgm:t>
    </dgm:pt>
    <dgm:pt modelId="{D49DF9BF-AFAE-4BA4-8838-49C981C616AA}" type="pres">
      <dgm:prSet presAssocID="{F666D616-1576-4288-936C-920C1FF96F80}" presName="accentShape_3" presStyleCnt="0"/>
      <dgm:spPr/>
    </dgm:pt>
    <dgm:pt modelId="{06CD7C66-B4C1-47AA-A23C-D6382CEF059D}" type="pres">
      <dgm:prSet presAssocID="{F666D616-1576-4288-936C-920C1FF96F80}" presName="imageRepeatNode" presStyleLbl="node1" presStyleIdx="2" presStyleCnt="4"/>
      <dgm:spPr/>
      <dgm:t>
        <a:bodyPr/>
        <a:lstStyle/>
        <a:p>
          <a:endParaRPr lang="en-US"/>
        </a:p>
      </dgm:t>
    </dgm:pt>
    <dgm:pt modelId="{DE39DFD8-774D-4708-8C05-B2274A300794}" type="pres">
      <dgm:prSet presAssocID="{0B3361DF-4369-4AE2-B511-7AE7FD5B866B}" presName="parentText_4" presStyleLbl="node1" presStyleIdx="2" presStyleCnt="4">
        <dgm:presLayoutVars>
          <dgm:chMax val="1"/>
          <dgm:chPref val="1"/>
          <dgm:bulletEnabled val="1"/>
        </dgm:presLayoutVars>
      </dgm:prSet>
      <dgm:spPr/>
      <dgm:t>
        <a:bodyPr/>
        <a:lstStyle/>
        <a:p>
          <a:endParaRPr lang="en-US"/>
        </a:p>
      </dgm:t>
    </dgm:pt>
    <dgm:pt modelId="{70A28A81-1185-490C-B569-C55692BBB59C}" type="pres">
      <dgm:prSet presAssocID="{0B3361DF-4369-4AE2-B511-7AE7FD5B866B}" presName="childText_4" presStyleLbl="node2" presStyleIdx="0" presStyleCnt="0">
        <dgm:presLayoutVars>
          <dgm:chMax val="0"/>
          <dgm:chPref val="0"/>
          <dgm:bulletEnabled val="1"/>
        </dgm:presLayoutVars>
      </dgm:prSet>
      <dgm:spPr/>
      <dgm:t>
        <a:bodyPr/>
        <a:lstStyle/>
        <a:p>
          <a:endParaRPr lang="en-US"/>
        </a:p>
      </dgm:t>
    </dgm:pt>
    <dgm:pt modelId="{102CB949-4DBA-4DE1-A4D8-1A3CDFFDCEEA}" type="pres">
      <dgm:prSet presAssocID="{0B3361DF-4369-4AE2-B511-7AE7FD5B866B}" presName="accentShape_4" presStyleCnt="0"/>
      <dgm:spPr/>
    </dgm:pt>
    <dgm:pt modelId="{6B5051E2-2613-49D1-B8F2-C62E254D7AEC}" type="pres">
      <dgm:prSet presAssocID="{0B3361DF-4369-4AE2-B511-7AE7FD5B866B}" presName="imageRepeatNode" presStyleLbl="node1" presStyleIdx="3" presStyleCnt="4"/>
      <dgm:spPr/>
      <dgm:t>
        <a:bodyPr/>
        <a:lstStyle/>
        <a:p>
          <a:endParaRPr lang="en-US"/>
        </a:p>
      </dgm:t>
    </dgm:pt>
  </dgm:ptLst>
  <dgm:cxnLst>
    <dgm:cxn modelId="{7CE8247A-BDBE-4798-82F9-2078F24314F9}" type="presOf" srcId="{B06D8963-5B31-4E39-A430-2D7E473FF3AF}" destId="{1871A2FC-FEDD-4040-AD68-47245FB86EF2}" srcOrd="0" destOrd="0" presId="urn:microsoft.com/office/officeart/2009/3/layout/BlockDescendingList"/>
    <dgm:cxn modelId="{497E6F7F-B4A5-4FE8-A2B7-639363B6002A}" srcId="{0B3361DF-4369-4AE2-B511-7AE7FD5B866B}" destId="{FA20D9E3-2F1D-45B4-847D-C3D082CA2B81}" srcOrd="2" destOrd="0" parTransId="{E3665EF0-40D8-4950-920E-BD6A5169CE12}" sibTransId="{AA0018CC-A508-44B9-9083-DCAF9CD043FE}"/>
    <dgm:cxn modelId="{68F54360-F5C7-4CC3-A4A3-AED0875A87DE}" type="presOf" srcId="{4CA8B52F-5BA9-419B-9A93-85B7167C7032}" destId="{6A7FC4FA-BB2E-4506-9667-53E404A0D905}" srcOrd="0" destOrd="7" presId="urn:microsoft.com/office/officeart/2009/3/layout/BlockDescendingList"/>
    <dgm:cxn modelId="{928EBC16-3AC7-4ECA-87F2-50857A44EB57}" srcId="{1D523262-B156-4466-A8EA-EECC81C0B170}" destId="{0B3361DF-4369-4AE2-B511-7AE7FD5B866B}" srcOrd="3" destOrd="0" parTransId="{0EE7D84A-096A-4F4E-A596-BB4C353EE813}" sibTransId="{046FD003-587F-42A8-AFD5-7AFC3B04382D}"/>
    <dgm:cxn modelId="{87E4CE5D-BA0A-48A6-9C8D-A484C897A32B}" srcId="{E2A928E4-6EF4-42C0-9CF5-90A5CC3A1EE3}" destId="{4CA8B52F-5BA9-419B-9A93-85B7167C7032}" srcOrd="7" destOrd="0" parTransId="{F1D724E9-5961-46F7-BF0F-4B4353F74A1D}" sibTransId="{0F06B097-0AD4-4E2C-9C81-AFFB1857C0BD}"/>
    <dgm:cxn modelId="{77C13538-16D9-4D43-831A-A01665520599}" srcId="{E2A928E4-6EF4-42C0-9CF5-90A5CC3A1EE3}" destId="{F0FCD20A-2E82-444A-8FAB-0A9DDD2F1C53}" srcOrd="5" destOrd="0" parTransId="{78ADA20F-783D-44AC-8845-69F268379A81}" sibTransId="{6B96CCD3-44CC-4217-B019-91CC8A58FB11}"/>
    <dgm:cxn modelId="{78EBC440-4CD2-4D9F-B908-379183F3BB1A}" srcId="{0B3361DF-4369-4AE2-B511-7AE7FD5B866B}" destId="{D08490E6-04D6-45CC-8A4F-F8FAD270B9A8}" srcOrd="5" destOrd="0" parTransId="{320444A7-E9F3-49A2-9253-102CC25DC14D}" sibTransId="{C91AAE1B-0474-4E9A-8FDF-7FC0CCD8E120}"/>
    <dgm:cxn modelId="{A9A91296-1639-49E5-BA11-D94E3FBB4F31}" type="presOf" srcId="{0B3361DF-4369-4AE2-B511-7AE7FD5B866B}" destId="{6B5051E2-2613-49D1-B8F2-C62E254D7AEC}" srcOrd="1" destOrd="0" presId="urn:microsoft.com/office/officeart/2009/3/layout/BlockDescendingList"/>
    <dgm:cxn modelId="{71338CD1-C9B0-48E5-BC0C-36D5B2039E4F}" srcId="{1D523262-B156-4466-A8EA-EECC81C0B170}" destId="{5562C002-16DD-496D-8E1F-65DE604B90B4}" srcOrd="0" destOrd="0" parTransId="{C33B9627-23E3-4685-AD86-8D051EB4CF2B}" sibTransId="{E518FFBE-A6A7-4D06-BFDF-0E1C445148A9}"/>
    <dgm:cxn modelId="{ED21DC23-EA11-4984-A0F1-BC1E80A6173B}" type="presOf" srcId="{0C65A693-0D0E-4432-8A16-324787E24759}" destId="{6A7FC4FA-BB2E-4506-9667-53E404A0D905}" srcOrd="0" destOrd="1" presId="urn:microsoft.com/office/officeart/2009/3/layout/BlockDescendingList"/>
    <dgm:cxn modelId="{4DAFEA45-A09B-4827-9736-AA3BFD2A1CFA}" type="presOf" srcId="{38DE4B83-EC09-4654-8774-F1849EAA3B0B}" destId="{6A7FC4FA-BB2E-4506-9667-53E404A0D905}" srcOrd="0" destOrd="2" presId="urn:microsoft.com/office/officeart/2009/3/layout/BlockDescendingList"/>
    <dgm:cxn modelId="{B72CEFBD-4D99-4542-8E4E-461D45EF90B6}" type="presOf" srcId="{CC2EE23B-2191-46E8-875E-F08ACD5C748A}" destId="{70A28A81-1185-490C-B569-C55692BBB59C}" srcOrd="0" destOrd="6" presId="urn:microsoft.com/office/officeart/2009/3/layout/BlockDescendingList"/>
    <dgm:cxn modelId="{F9D4201B-7615-48D7-AF92-E34925AEAA0D}" srcId="{E2A928E4-6EF4-42C0-9CF5-90A5CC3A1EE3}" destId="{0C65A693-0D0E-4432-8A16-324787E24759}" srcOrd="1" destOrd="0" parTransId="{35310DFD-C841-4523-BD83-4DB7F68353F7}" sibTransId="{7947DE64-1172-4433-8E24-89B555B94208}"/>
    <dgm:cxn modelId="{46EA30CB-6941-46BE-AE0A-5388D3770D9C}" srcId="{E2A928E4-6EF4-42C0-9CF5-90A5CC3A1EE3}" destId="{705406E0-91F5-46FD-9377-171487DE1C6D}" srcOrd="4" destOrd="0" parTransId="{EAE65466-5614-4987-B302-367EC209DB7D}" sibTransId="{EA5A08BE-C55C-4DA5-9911-8BC4109DE304}"/>
    <dgm:cxn modelId="{3B2A86D4-0F74-4CDE-A138-89D4806B68D1}" type="presOf" srcId="{1D523262-B156-4466-A8EA-EECC81C0B170}" destId="{448BB825-60F0-4F27-8510-888322E35FEE}" srcOrd="0" destOrd="0" presId="urn:microsoft.com/office/officeart/2009/3/layout/BlockDescendingList"/>
    <dgm:cxn modelId="{0A7D0458-687F-4B2C-B5E7-FA531A5AFA35}" type="presOf" srcId="{FA60852E-E056-45DE-8955-8A71F63CF693}" destId="{70A28A81-1185-490C-B569-C55692BBB59C}" srcOrd="0" destOrd="3" presId="urn:microsoft.com/office/officeart/2009/3/layout/BlockDescendingList"/>
    <dgm:cxn modelId="{691E59A8-2EE2-42AD-BFF0-277EED9E724B}" type="presOf" srcId="{EF11B299-B51F-4604-BFEC-14008E9DA49E}" destId="{70A28A81-1185-490C-B569-C55692BBB59C}" srcOrd="0" destOrd="0" presId="urn:microsoft.com/office/officeart/2009/3/layout/BlockDescendingList"/>
    <dgm:cxn modelId="{3EDF2777-070F-4D8F-9091-6263D8B49BC5}" type="presOf" srcId="{E2A928E4-6EF4-42C0-9CF5-90A5CC3A1EE3}" destId="{027CF368-F386-438B-B23B-3D80E678F090}" srcOrd="1" destOrd="0" presId="urn:microsoft.com/office/officeart/2009/3/layout/BlockDescendingList"/>
    <dgm:cxn modelId="{B1FD6E96-7DAD-4DEB-9567-8BAB7695A0AB}" type="presOf" srcId="{F0FCD20A-2E82-444A-8FAB-0A9DDD2F1C53}" destId="{6A7FC4FA-BB2E-4506-9667-53E404A0D905}" srcOrd="0" destOrd="5" presId="urn:microsoft.com/office/officeart/2009/3/layout/BlockDescendingList"/>
    <dgm:cxn modelId="{2EC4AB6E-3171-4D81-B152-8DF4343245A1}" srcId="{5562C002-16DD-496D-8E1F-65DE604B90B4}" destId="{51226DCE-F70C-41FB-9015-6284C43B0283}" srcOrd="0" destOrd="0" parTransId="{68673205-0B6A-4EDA-B61F-0283F81113FE}" sibTransId="{0EF1A4DF-4234-4CF1-B610-CEDF50E34AC7}"/>
    <dgm:cxn modelId="{417A49B5-F4A3-4BB7-A5DB-82566107648E}" type="presOf" srcId="{5562C002-16DD-496D-8E1F-65DE604B90B4}" destId="{17D132ED-DA38-4CE5-A7FA-8D7008A91371}" srcOrd="0" destOrd="0" presId="urn:microsoft.com/office/officeart/2009/3/layout/BlockDescendingList"/>
    <dgm:cxn modelId="{3904862A-B58B-43A7-BC0A-B03C0124656B}" srcId="{F666D616-1576-4288-936C-920C1FF96F80}" destId="{60E94557-DBA4-4909-AC59-71A2B50C972B}" srcOrd="5" destOrd="0" parTransId="{2342F252-F42D-4D1E-B450-15334E317BDD}" sibTransId="{5A593397-E3DF-4AD5-8EB5-35549C8BB707}"/>
    <dgm:cxn modelId="{6542B2CD-A746-408D-A0CE-A391A2C0F17B}" type="presOf" srcId="{435BE148-6834-4ADA-8BEC-8465E899C3CE}" destId="{6A7FC4FA-BB2E-4506-9667-53E404A0D905}" srcOrd="0" destOrd="6" presId="urn:microsoft.com/office/officeart/2009/3/layout/BlockDescendingList"/>
    <dgm:cxn modelId="{FD0A3979-40CE-4465-A6B4-074B38DBE88B}" type="presOf" srcId="{705406E0-91F5-46FD-9377-171487DE1C6D}" destId="{6A7FC4FA-BB2E-4506-9667-53E404A0D905}" srcOrd="0" destOrd="4" presId="urn:microsoft.com/office/officeart/2009/3/layout/BlockDescendingList"/>
    <dgm:cxn modelId="{7D9E1E2F-CB91-4E9B-B278-4DA20CC70683}" srcId="{1D523262-B156-4466-A8EA-EECC81C0B170}" destId="{F666D616-1576-4288-936C-920C1FF96F80}" srcOrd="2" destOrd="0" parTransId="{98C53ED4-F4DC-4B9C-BCA3-ACE4A64A8487}" sibTransId="{3AA44CC6-F59A-4148-8FC4-7C640F7FBBFC}"/>
    <dgm:cxn modelId="{6B8D6085-93C3-492C-840B-3857B5D2C068}" type="presOf" srcId="{C6583BCF-47FB-42DA-A003-073AC07423B0}" destId="{1871A2FC-FEDD-4040-AD68-47245FB86EF2}" srcOrd="0" destOrd="2" presId="urn:microsoft.com/office/officeart/2009/3/layout/BlockDescendingList"/>
    <dgm:cxn modelId="{A3E01A26-D53B-4CFD-B7AD-68A8D5591D84}" type="presOf" srcId="{E2A928E4-6EF4-42C0-9CF5-90A5CC3A1EE3}" destId="{CA74D415-D45D-45DB-9F50-5AC621E6C9B3}" srcOrd="0" destOrd="0" presId="urn:microsoft.com/office/officeart/2009/3/layout/BlockDescendingList"/>
    <dgm:cxn modelId="{E62DB712-E3A3-485F-BA9D-476BD00FBEB7}" type="presOf" srcId="{9C0D4F43-4497-41F6-8294-ABB7EB407748}" destId="{9B0BCA31-0A41-4BED-A7A9-6D2D25BCDEEC}" srcOrd="0" destOrd="1" presId="urn:microsoft.com/office/officeart/2009/3/layout/BlockDescendingList"/>
    <dgm:cxn modelId="{34FF94DC-0D8C-4C22-958C-19A94D0F754A}" srcId="{E2A928E4-6EF4-42C0-9CF5-90A5CC3A1EE3}" destId="{D95C67D3-E9DA-4E83-94C8-0B2C452CE094}" srcOrd="3" destOrd="0" parTransId="{98D0F0EA-DDE2-45E4-A2CF-40F9E7F42F98}" sibTransId="{192EE373-E2B0-4F2C-B977-A2CEE66F071F}"/>
    <dgm:cxn modelId="{14A8D067-00AB-464D-A17D-B4C418A19A65}" srcId="{0B3361DF-4369-4AE2-B511-7AE7FD5B866B}" destId="{CC2EE23B-2191-46E8-875E-F08ACD5C748A}" srcOrd="6" destOrd="0" parTransId="{72A8963E-C8A3-4ED7-845B-B25BC357137C}" sibTransId="{970330DC-73DF-4CE9-AD02-AAD7A175503B}"/>
    <dgm:cxn modelId="{970F4F0B-D67A-4790-A9BA-25B907AF9556}" srcId="{F666D616-1576-4288-936C-920C1FF96F80}" destId="{B06D8963-5B31-4E39-A430-2D7E473FF3AF}" srcOrd="0" destOrd="0" parTransId="{2F2851ED-7BF7-4E12-B731-3E2AD2F2FE48}" sibTransId="{C48576A5-BCA5-46C9-A272-F03D3FD7520B}"/>
    <dgm:cxn modelId="{A6E08801-9C25-4516-92A3-E53A702FD86A}" srcId="{E2A928E4-6EF4-42C0-9CF5-90A5CC3A1EE3}" destId="{38DE4B83-EC09-4654-8774-F1849EAA3B0B}" srcOrd="2" destOrd="0" parTransId="{421CE9AA-B373-4F89-B20C-BCB6282C3FE0}" sibTransId="{C8983A21-5097-4773-A4ED-31D8ADB420D2}"/>
    <dgm:cxn modelId="{133969C0-5056-4725-BD81-07B7C434AA13}" type="presOf" srcId="{EC214D72-07DC-46CE-8D7F-AD26BCC397FD}" destId="{1871A2FC-FEDD-4040-AD68-47245FB86EF2}" srcOrd="0" destOrd="3" presId="urn:microsoft.com/office/officeart/2009/3/layout/BlockDescendingList"/>
    <dgm:cxn modelId="{B58A8C0B-423E-4B67-B61D-9EDAD25E6F27}" type="presOf" srcId="{FA20D9E3-2F1D-45B4-847D-C3D082CA2B81}" destId="{70A28A81-1185-490C-B569-C55692BBB59C}" srcOrd="0" destOrd="2" presId="urn:microsoft.com/office/officeart/2009/3/layout/BlockDescendingList"/>
    <dgm:cxn modelId="{3275330F-CA4F-4AAC-A472-19A56E62761A}" srcId="{0B3361DF-4369-4AE2-B511-7AE7FD5B866B}" destId="{D956FDC7-7070-4DE6-83D5-CA7740DFD5BD}" srcOrd="4" destOrd="0" parTransId="{0E38997B-405B-4374-90C0-32CE9E346048}" sibTransId="{219D7A9B-833E-4C9B-8476-51C20A99F952}"/>
    <dgm:cxn modelId="{951CDD67-E4AC-41A0-A520-6385BE02C388}" type="presOf" srcId="{F666D616-1576-4288-936C-920C1FF96F80}" destId="{63AF379F-6AB0-4ED5-A166-B42AA3323E56}" srcOrd="0" destOrd="0" presId="urn:microsoft.com/office/officeart/2009/3/layout/BlockDescendingList"/>
    <dgm:cxn modelId="{E8A3085A-974F-4FBF-8ACC-C9A662ACF1B2}" type="presOf" srcId="{0B3361DF-4369-4AE2-B511-7AE7FD5B866B}" destId="{DE39DFD8-774D-4708-8C05-B2274A300794}" srcOrd="0" destOrd="0" presId="urn:microsoft.com/office/officeart/2009/3/layout/BlockDescendingList"/>
    <dgm:cxn modelId="{72DF1072-F543-4336-A072-B9E03496F1A5}" type="presOf" srcId="{5007F4F0-CE63-49FF-8BF6-713819819426}" destId="{1871A2FC-FEDD-4040-AD68-47245FB86EF2}" srcOrd="0" destOrd="4" presId="urn:microsoft.com/office/officeart/2009/3/layout/BlockDescendingList"/>
    <dgm:cxn modelId="{DBBD8034-263B-41AC-B062-1BA70F53DFC7}" type="presOf" srcId="{F666D616-1576-4288-936C-920C1FF96F80}" destId="{06CD7C66-B4C1-47AA-A23C-D6382CEF059D}" srcOrd="1" destOrd="0" presId="urn:microsoft.com/office/officeart/2009/3/layout/BlockDescendingList"/>
    <dgm:cxn modelId="{925C7DC3-85A0-42B2-A7AF-82AD31CB4ECD}" srcId="{F666D616-1576-4288-936C-920C1FF96F80}" destId="{5007F4F0-CE63-49FF-8BF6-713819819426}" srcOrd="4" destOrd="0" parTransId="{84DC15E1-BD49-4C94-BC30-DAF9C0E02196}" sibTransId="{6DA9FF3B-D3F6-4336-ADB7-B430070748DE}"/>
    <dgm:cxn modelId="{FB592E77-D85C-4812-8954-1B4C65D63B80}" type="presOf" srcId="{5562C002-16DD-496D-8E1F-65DE604B90B4}" destId="{29D6543E-6854-4782-B4DD-A61DFD7583DE}" srcOrd="1" destOrd="0" presId="urn:microsoft.com/office/officeart/2009/3/layout/BlockDescendingList"/>
    <dgm:cxn modelId="{39734156-4215-4F63-88FF-6C5C87354222}" type="presOf" srcId="{D95C67D3-E9DA-4E83-94C8-0B2C452CE094}" destId="{6A7FC4FA-BB2E-4506-9667-53E404A0D905}" srcOrd="0" destOrd="3" presId="urn:microsoft.com/office/officeart/2009/3/layout/BlockDescendingList"/>
    <dgm:cxn modelId="{5A49DBEB-9FBD-46CB-B312-D546B59FA123}" srcId="{0B3361DF-4369-4AE2-B511-7AE7FD5B866B}" destId="{FA60852E-E056-45DE-8955-8A71F63CF693}" srcOrd="3" destOrd="0" parTransId="{7607E503-1BCC-4776-9075-845BB68BE352}" sibTransId="{16D571EF-BD14-43E6-9437-8D37310F8BCF}"/>
    <dgm:cxn modelId="{5DBB717D-35BC-4F6F-AD91-F746FF6D2A00}" type="presOf" srcId="{721DACA9-AA0B-494B-8F14-D191050CCF50}" destId="{6A7FC4FA-BB2E-4506-9667-53E404A0D905}" srcOrd="0" destOrd="0" presId="urn:microsoft.com/office/officeart/2009/3/layout/BlockDescendingList"/>
    <dgm:cxn modelId="{A4619616-2D28-4276-B47F-02FAFA058DDE}" srcId="{0B3361DF-4369-4AE2-B511-7AE7FD5B866B}" destId="{EF11B299-B51F-4604-BFEC-14008E9DA49E}" srcOrd="0" destOrd="0" parTransId="{09266BA8-4D3A-45D1-AC9D-9F468747A466}" sibTransId="{D1B0A007-927C-4B19-80AC-31AB9664EC40}"/>
    <dgm:cxn modelId="{A4E00459-D0E9-4432-8C24-9CD2D9503AC6}" type="presOf" srcId="{03A91202-AF2F-4432-B21C-8B8D2DE68E22}" destId="{1871A2FC-FEDD-4040-AD68-47245FB86EF2}" srcOrd="0" destOrd="1" presId="urn:microsoft.com/office/officeart/2009/3/layout/BlockDescendingList"/>
    <dgm:cxn modelId="{A9BE4841-0BEC-4829-B344-C7E38E432D58}" srcId="{F666D616-1576-4288-936C-920C1FF96F80}" destId="{C6583BCF-47FB-42DA-A003-073AC07423B0}" srcOrd="2" destOrd="0" parTransId="{5DF63E0F-266C-4985-B441-9A1BC5AB0345}" sibTransId="{760013DA-C838-4A70-89D4-051B566E42C2}"/>
    <dgm:cxn modelId="{971FCE49-DE12-4657-A4FA-FD05C5D4DA3A}" srcId="{1D523262-B156-4466-A8EA-EECC81C0B170}" destId="{E2A928E4-6EF4-42C0-9CF5-90A5CC3A1EE3}" srcOrd="1" destOrd="0" parTransId="{255EE4B7-4915-4337-9AE5-00EDBB12312B}" sibTransId="{CCD780AD-434B-43FB-A609-20E6BD6572FE}"/>
    <dgm:cxn modelId="{CE76907B-D541-49D9-8269-2FFE251F73E2}" type="presOf" srcId="{D08490E6-04D6-45CC-8A4F-F8FAD270B9A8}" destId="{70A28A81-1185-490C-B569-C55692BBB59C}" srcOrd="0" destOrd="5" presId="urn:microsoft.com/office/officeart/2009/3/layout/BlockDescendingList"/>
    <dgm:cxn modelId="{ABC977D9-B468-4FEF-ADEE-624E736B74AF}" type="presOf" srcId="{D956FDC7-7070-4DE6-83D5-CA7740DFD5BD}" destId="{70A28A81-1185-490C-B569-C55692BBB59C}" srcOrd="0" destOrd="4" presId="urn:microsoft.com/office/officeart/2009/3/layout/BlockDescendingList"/>
    <dgm:cxn modelId="{0FDFBC96-9E2E-4AED-998C-9550788C0BEE}" type="presOf" srcId="{8B9FA218-90F8-4639-B498-42DDE738E1FD}" destId="{70A28A81-1185-490C-B569-C55692BBB59C}" srcOrd="0" destOrd="1" presId="urn:microsoft.com/office/officeart/2009/3/layout/BlockDescendingList"/>
    <dgm:cxn modelId="{F7F6A489-B42D-4D1A-A2A1-74EAAE0F3C50}" srcId="{E2A928E4-6EF4-42C0-9CF5-90A5CC3A1EE3}" destId="{435BE148-6834-4ADA-8BEC-8465E899C3CE}" srcOrd="6" destOrd="0" parTransId="{B6E1204F-D07D-4241-8DD4-131A7306F8B7}" sibTransId="{1DC6017E-8446-48A5-A962-C61DCB6149CC}"/>
    <dgm:cxn modelId="{AA8E861E-8E0D-4B70-9CD4-739C89BF4489}" type="presOf" srcId="{51226DCE-F70C-41FB-9015-6284C43B0283}" destId="{9B0BCA31-0A41-4BED-A7A9-6D2D25BCDEEC}" srcOrd="0" destOrd="0" presId="urn:microsoft.com/office/officeart/2009/3/layout/BlockDescendingList"/>
    <dgm:cxn modelId="{ABEE3A05-B420-4288-A0B1-2A80E772E4C7}" type="presOf" srcId="{60E94557-DBA4-4909-AC59-71A2B50C972B}" destId="{1871A2FC-FEDD-4040-AD68-47245FB86EF2}" srcOrd="0" destOrd="5" presId="urn:microsoft.com/office/officeart/2009/3/layout/BlockDescendingList"/>
    <dgm:cxn modelId="{D45B2AD0-B5AD-45FF-9740-482140380C27}" srcId="{E2A928E4-6EF4-42C0-9CF5-90A5CC3A1EE3}" destId="{721DACA9-AA0B-494B-8F14-D191050CCF50}" srcOrd="0" destOrd="0" parTransId="{F2246947-3971-4C9F-B77A-83632E9F2299}" sibTransId="{0A6423F1-EFAD-4A4A-B6A2-10E96491A2BF}"/>
    <dgm:cxn modelId="{9F5F1A08-782C-499D-A767-625A75B8D582}" srcId="{F666D616-1576-4288-936C-920C1FF96F80}" destId="{03A91202-AF2F-4432-B21C-8B8D2DE68E22}" srcOrd="1" destOrd="0" parTransId="{7153720F-0F82-4BE8-BB55-1F539D4F675F}" sibTransId="{96703C2D-EB19-434A-AA7E-1AAE091B01A1}"/>
    <dgm:cxn modelId="{4A546C15-3134-43A0-8981-70BFA70E34CF}" srcId="{0B3361DF-4369-4AE2-B511-7AE7FD5B866B}" destId="{8B9FA218-90F8-4639-B498-42DDE738E1FD}" srcOrd="1" destOrd="0" parTransId="{0D017EFD-FCF1-465B-AB4D-DA1D461B2CD2}" sibTransId="{4719FEC6-F327-4852-9998-37D5EF1292DB}"/>
    <dgm:cxn modelId="{812123DA-2398-4054-91E0-0867B3AD3661}" srcId="{5562C002-16DD-496D-8E1F-65DE604B90B4}" destId="{9C0D4F43-4497-41F6-8294-ABB7EB407748}" srcOrd="1" destOrd="0" parTransId="{30C59D74-AAF1-4DBB-8D5C-C8C652331721}" sibTransId="{018F94F4-854A-4CE5-A2A5-B6D375BD80BC}"/>
    <dgm:cxn modelId="{695FBF3A-B50B-4BB4-BDF8-50D68192E781}" srcId="{F666D616-1576-4288-936C-920C1FF96F80}" destId="{EC214D72-07DC-46CE-8D7F-AD26BCC397FD}" srcOrd="3" destOrd="0" parTransId="{4E3F0A84-DB58-43D0-B6F5-F313D1CCBFBD}" sibTransId="{6F364C88-BAFB-4DE4-992E-E729D598E268}"/>
    <dgm:cxn modelId="{42D4893A-1D1C-4A78-BF18-56040252D31E}" type="presParOf" srcId="{448BB825-60F0-4F27-8510-888322E35FEE}" destId="{17D132ED-DA38-4CE5-A7FA-8D7008A91371}" srcOrd="0" destOrd="0" presId="urn:microsoft.com/office/officeart/2009/3/layout/BlockDescendingList"/>
    <dgm:cxn modelId="{C621CDF1-5ABF-4A5A-91F2-31B4FB10EBA4}" type="presParOf" srcId="{448BB825-60F0-4F27-8510-888322E35FEE}" destId="{9B0BCA31-0A41-4BED-A7A9-6D2D25BCDEEC}" srcOrd="1" destOrd="0" presId="urn:microsoft.com/office/officeart/2009/3/layout/BlockDescendingList"/>
    <dgm:cxn modelId="{35625305-25AA-45E4-B6DD-C1FE5DF8E61C}" type="presParOf" srcId="{448BB825-60F0-4F27-8510-888322E35FEE}" destId="{23D936F4-DAB0-4C94-8056-A625F9BB28F9}" srcOrd="2" destOrd="0" presId="urn:microsoft.com/office/officeart/2009/3/layout/BlockDescendingList"/>
    <dgm:cxn modelId="{3D2C0831-30DD-490F-9BDA-019F8F555B7C}" type="presParOf" srcId="{23D936F4-DAB0-4C94-8056-A625F9BB28F9}" destId="{29D6543E-6854-4782-B4DD-A61DFD7583DE}" srcOrd="0" destOrd="0" presId="urn:microsoft.com/office/officeart/2009/3/layout/BlockDescendingList"/>
    <dgm:cxn modelId="{AF5A26DD-F677-4031-A4DE-98D5B0C81CA1}" type="presParOf" srcId="{448BB825-60F0-4F27-8510-888322E35FEE}" destId="{CA74D415-D45D-45DB-9F50-5AC621E6C9B3}" srcOrd="3" destOrd="0" presId="urn:microsoft.com/office/officeart/2009/3/layout/BlockDescendingList"/>
    <dgm:cxn modelId="{2DCE3848-F5A7-4903-8D17-68568DC4C2BA}" type="presParOf" srcId="{448BB825-60F0-4F27-8510-888322E35FEE}" destId="{6A7FC4FA-BB2E-4506-9667-53E404A0D905}" srcOrd="4" destOrd="0" presId="urn:microsoft.com/office/officeart/2009/3/layout/BlockDescendingList"/>
    <dgm:cxn modelId="{0FECCF0F-3528-4702-8465-C5397572704F}" type="presParOf" srcId="{448BB825-60F0-4F27-8510-888322E35FEE}" destId="{18D095A6-0E08-44F9-85F0-92D0EA8DA8D3}" srcOrd="5" destOrd="0" presId="urn:microsoft.com/office/officeart/2009/3/layout/BlockDescendingList"/>
    <dgm:cxn modelId="{1F24D6AA-1A85-441A-9854-324B5CEC2324}" type="presParOf" srcId="{18D095A6-0E08-44F9-85F0-92D0EA8DA8D3}" destId="{027CF368-F386-438B-B23B-3D80E678F090}" srcOrd="0" destOrd="0" presId="urn:microsoft.com/office/officeart/2009/3/layout/BlockDescendingList"/>
    <dgm:cxn modelId="{E8FC8206-542C-40C9-9245-545DFA8F4306}" type="presParOf" srcId="{448BB825-60F0-4F27-8510-888322E35FEE}" destId="{63AF379F-6AB0-4ED5-A166-B42AA3323E56}" srcOrd="6" destOrd="0" presId="urn:microsoft.com/office/officeart/2009/3/layout/BlockDescendingList"/>
    <dgm:cxn modelId="{97FF380F-DF68-45FB-9BC3-D35D7022B7FB}" type="presParOf" srcId="{448BB825-60F0-4F27-8510-888322E35FEE}" destId="{1871A2FC-FEDD-4040-AD68-47245FB86EF2}" srcOrd="7" destOrd="0" presId="urn:microsoft.com/office/officeart/2009/3/layout/BlockDescendingList"/>
    <dgm:cxn modelId="{D6DE8BCC-C347-4883-AFB5-B5AB0CAF4939}" type="presParOf" srcId="{448BB825-60F0-4F27-8510-888322E35FEE}" destId="{D49DF9BF-AFAE-4BA4-8838-49C981C616AA}" srcOrd="8" destOrd="0" presId="urn:microsoft.com/office/officeart/2009/3/layout/BlockDescendingList"/>
    <dgm:cxn modelId="{1A6F25E8-D21B-4533-8AD1-5936FFA7D15D}" type="presParOf" srcId="{D49DF9BF-AFAE-4BA4-8838-49C981C616AA}" destId="{06CD7C66-B4C1-47AA-A23C-D6382CEF059D}" srcOrd="0" destOrd="0" presId="urn:microsoft.com/office/officeart/2009/3/layout/BlockDescendingList"/>
    <dgm:cxn modelId="{DB9EE61D-B926-4F37-AAB8-6231DE3669D1}" type="presParOf" srcId="{448BB825-60F0-4F27-8510-888322E35FEE}" destId="{DE39DFD8-774D-4708-8C05-B2274A300794}" srcOrd="9" destOrd="0" presId="urn:microsoft.com/office/officeart/2009/3/layout/BlockDescendingList"/>
    <dgm:cxn modelId="{017BB4C3-2AEE-4889-A516-469060633533}" type="presParOf" srcId="{448BB825-60F0-4F27-8510-888322E35FEE}" destId="{70A28A81-1185-490C-B569-C55692BBB59C}" srcOrd="10" destOrd="0" presId="urn:microsoft.com/office/officeart/2009/3/layout/BlockDescendingList"/>
    <dgm:cxn modelId="{DC00FDCF-1561-45D2-85E7-E4004582C561}" type="presParOf" srcId="{448BB825-60F0-4F27-8510-888322E35FEE}" destId="{102CB949-4DBA-4DE1-A4D8-1A3CDFFDCEEA}" srcOrd="11" destOrd="0" presId="urn:microsoft.com/office/officeart/2009/3/layout/BlockDescendingList"/>
    <dgm:cxn modelId="{2652521B-CC5A-4965-930F-860557B6922D}" type="presParOf" srcId="{102CB949-4DBA-4DE1-A4D8-1A3CDFFDCEEA}" destId="{6B5051E2-2613-49D1-B8F2-C62E254D7AEC}" srcOrd="0" destOrd="0" presId="urn:microsoft.com/office/officeart/2009/3/layout/BlockDescending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12D085-DE7F-4C66-A372-D25FCC13B55B}" type="doc">
      <dgm:prSet loTypeId="urn:microsoft.com/office/officeart/2005/8/layout/hierarchy2" loCatId="hierarchy" qsTypeId="urn:microsoft.com/office/officeart/2005/8/quickstyle/simple1" qsCatId="simple" csTypeId="urn:microsoft.com/office/officeart/2005/8/colors/accent3_2" csCatId="accent3" phldr="1"/>
      <dgm:spPr/>
      <dgm:t>
        <a:bodyPr/>
        <a:lstStyle/>
        <a:p>
          <a:endParaRPr lang="en-US"/>
        </a:p>
      </dgm:t>
    </dgm:pt>
    <dgm:pt modelId="{496619C7-161D-400A-815B-98AA7B6A6F92}">
      <dgm:prSet phldrT="[Text]" custT="1"/>
      <dgm:spPr/>
      <dgm:t>
        <a:bodyPr/>
        <a:lstStyle/>
        <a:p>
          <a:r>
            <a:rPr lang="en-US" sz="1000"/>
            <a:t>Space</a:t>
          </a:r>
        </a:p>
      </dgm:t>
    </dgm:pt>
    <dgm:pt modelId="{7D0909E7-5360-42D6-BC6C-C8A76561EE2C}" type="parTrans" cxnId="{B85BB4F9-136F-42AE-BF64-A543074A76AA}">
      <dgm:prSet/>
      <dgm:spPr/>
      <dgm:t>
        <a:bodyPr/>
        <a:lstStyle/>
        <a:p>
          <a:endParaRPr lang="en-US" sz="1000"/>
        </a:p>
      </dgm:t>
    </dgm:pt>
    <dgm:pt modelId="{C4B078B5-B193-4ECC-847B-D6507E059F8E}" type="sibTrans" cxnId="{B85BB4F9-136F-42AE-BF64-A543074A76AA}">
      <dgm:prSet/>
      <dgm:spPr/>
      <dgm:t>
        <a:bodyPr/>
        <a:lstStyle/>
        <a:p>
          <a:endParaRPr lang="en-US" sz="1000"/>
        </a:p>
      </dgm:t>
    </dgm:pt>
    <dgm:pt modelId="{1CF13C3E-BB70-4A76-84A8-8E014BD9BDBF}">
      <dgm:prSet phldrT="[Text]" custT="1"/>
      <dgm:spPr/>
      <dgm:t>
        <a:bodyPr/>
        <a:lstStyle/>
        <a:p>
          <a:r>
            <a:rPr lang="en-US" sz="1000" err="1"/>
            <a:t>FreddieMac</a:t>
          </a:r>
          <a:endParaRPr lang="en-US" sz="1000"/>
        </a:p>
      </dgm:t>
    </dgm:pt>
    <dgm:pt modelId="{4061B360-757E-4EE5-8CAE-272A953B0240}" type="parTrans" cxnId="{D4CEAB37-59FE-4791-ACD4-979168EC760D}">
      <dgm:prSet custT="1"/>
      <dgm:spPr/>
      <dgm:t>
        <a:bodyPr/>
        <a:lstStyle/>
        <a:p>
          <a:endParaRPr lang="en-US" sz="1000"/>
        </a:p>
      </dgm:t>
    </dgm:pt>
    <dgm:pt modelId="{983188EF-5F6F-4B79-B45C-56C4F9B55B66}" type="sibTrans" cxnId="{D4CEAB37-59FE-4791-ACD4-979168EC760D}">
      <dgm:prSet/>
      <dgm:spPr/>
      <dgm:t>
        <a:bodyPr/>
        <a:lstStyle/>
        <a:p>
          <a:endParaRPr lang="en-US" sz="1000"/>
        </a:p>
      </dgm:t>
    </dgm:pt>
    <dgm:pt modelId="{A26C7C28-9B9E-48EF-AEDD-14B96D0F07F0}">
      <dgm:prSet phldrT="[Text]" custT="1"/>
      <dgm:spPr/>
      <dgm:t>
        <a:bodyPr/>
        <a:lstStyle/>
        <a:p>
          <a:r>
            <a:rPr lang="en-US" sz="1000" err="1"/>
            <a:t>Property_state</a:t>
          </a:r>
          <a:endParaRPr lang="en-US" sz="1000"/>
        </a:p>
      </dgm:t>
    </dgm:pt>
    <dgm:pt modelId="{97D035AA-A0CA-4BBC-8763-632D770E9506}" type="parTrans" cxnId="{8602A274-8527-454E-AFFC-84D91B778114}">
      <dgm:prSet custT="1"/>
      <dgm:spPr/>
      <dgm:t>
        <a:bodyPr/>
        <a:lstStyle/>
        <a:p>
          <a:endParaRPr lang="en-US" sz="1000"/>
        </a:p>
      </dgm:t>
    </dgm:pt>
    <dgm:pt modelId="{CEA8098D-D053-4826-BE8E-646CB8396CDE}" type="sibTrans" cxnId="{8602A274-8527-454E-AFFC-84D91B778114}">
      <dgm:prSet/>
      <dgm:spPr/>
      <dgm:t>
        <a:bodyPr/>
        <a:lstStyle/>
        <a:p>
          <a:endParaRPr lang="en-US" sz="1000"/>
        </a:p>
      </dgm:t>
    </dgm:pt>
    <dgm:pt modelId="{98CC505A-DFBD-45A3-B0B8-7F1C250D66D8}">
      <dgm:prSet phldrT="[Text]" custT="1"/>
      <dgm:spPr/>
      <dgm:t>
        <a:bodyPr/>
        <a:lstStyle/>
        <a:p>
          <a:r>
            <a:rPr lang="en-US" sz="1000"/>
            <a:t>Credit score</a:t>
          </a:r>
        </a:p>
      </dgm:t>
    </dgm:pt>
    <dgm:pt modelId="{9BBD34FA-6B51-495C-828F-B96D746A461B}" type="parTrans" cxnId="{5FA29C58-8891-4790-B8B0-7FC27114F31F}">
      <dgm:prSet custT="1"/>
      <dgm:spPr/>
      <dgm:t>
        <a:bodyPr/>
        <a:lstStyle/>
        <a:p>
          <a:endParaRPr lang="en-US" sz="1000"/>
        </a:p>
      </dgm:t>
    </dgm:pt>
    <dgm:pt modelId="{0BA3C9C1-DD04-4DF8-B32D-AD119D197C9E}" type="sibTrans" cxnId="{5FA29C58-8891-4790-B8B0-7FC27114F31F}">
      <dgm:prSet/>
      <dgm:spPr/>
      <dgm:t>
        <a:bodyPr/>
        <a:lstStyle/>
        <a:p>
          <a:endParaRPr lang="en-US" sz="1000"/>
        </a:p>
      </dgm:t>
    </dgm:pt>
    <dgm:pt modelId="{E65828FE-F870-4F50-B06E-06BA2934921C}">
      <dgm:prSet phldrT="[Text]" custT="1"/>
      <dgm:spPr/>
      <dgm:t>
        <a:bodyPr/>
        <a:lstStyle/>
        <a:p>
          <a:r>
            <a:rPr lang="en-US" sz="1000"/>
            <a:t>FIFA</a:t>
          </a:r>
        </a:p>
      </dgm:t>
    </dgm:pt>
    <dgm:pt modelId="{531F5A8B-F734-41C4-A2F3-DEFA26CB7A0B}" type="parTrans" cxnId="{77E96518-38FE-42CA-9E57-3A9CE04C171F}">
      <dgm:prSet custT="1"/>
      <dgm:spPr/>
      <dgm:t>
        <a:bodyPr/>
        <a:lstStyle/>
        <a:p>
          <a:endParaRPr lang="en-US" sz="1000"/>
        </a:p>
      </dgm:t>
    </dgm:pt>
    <dgm:pt modelId="{8AF3C177-710B-42E2-8E3B-0019378D44A9}" type="sibTrans" cxnId="{77E96518-38FE-42CA-9E57-3A9CE04C171F}">
      <dgm:prSet/>
      <dgm:spPr/>
      <dgm:t>
        <a:bodyPr/>
        <a:lstStyle/>
        <a:p>
          <a:endParaRPr lang="en-US" sz="1000"/>
        </a:p>
      </dgm:t>
    </dgm:pt>
    <dgm:pt modelId="{1239A187-ACBF-4024-A13F-521E079D6036}">
      <dgm:prSet phldrT="[Text]" custT="1"/>
      <dgm:spPr/>
      <dgm:t>
        <a:bodyPr/>
        <a:lstStyle/>
        <a:p>
          <a:r>
            <a:rPr lang="en-US" sz="1000" err="1"/>
            <a:t>Player_name</a:t>
          </a:r>
          <a:endParaRPr lang="en-US" sz="1000"/>
        </a:p>
      </dgm:t>
    </dgm:pt>
    <dgm:pt modelId="{5273B6A5-A72B-46A7-A4BD-488254B5AC50}" type="parTrans" cxnId="{3E4236E8-9BDA-4E49-A249-5D8515FCF0F6}">
      <dgm:prSet custT="1"/>
      <dgm:spPr/>
      <dgm:t>
        <a:bodyPr/>
        <a:lstStyle/>
        <a:p>
          <a:endParaRPr lang="en-US" sz="1000"/>
        </a:p>
      </dgm:t>
    </dgm:pt>
    <dgm:pt modelId="{361AB20F-48EC-4431-8E3B-98523D20A7E4}" type="sibTrans" cxnId="{3E4236E8-9BDA-4E49-A249-5D8515FCF0F6}">
      <dgm:prSet/>
      <dgm:spPr/>
      <dgm:t>
        <a:bodyPr/>
        <a:lstStyle/>
        <a:p>
          <a:endParaRPr lang="en-US" sz="1000"/>
        </a:p>
      </dgm:t>
    </dgm:pt>
    <dgm:pt modelId="{36DC3F03-5ED1-4950-9374-6586BADDD7BE}">
      <dgm:prSet phldrT="[Text]" custT="1"/>
      <dgm:spPr/>
      <dgm:t>
        <a:bodyPr/>
        <a:lstStyle/>
        <a:p>
          <a:r>
            <a:rPr lang="en-US" sz="1000"/>
            <a:t>CA</a:t>
          </a:r>
        </a:p>
      </dgm:t>
    </dgm:pt>
    <dgm:pt modelId="{BD2F7063-0069-40A1-8C9D-FF461F71CC5D}" type="parTrans" cxnId="{E341B597-2171-4EE0-93FA-6526F0F5B370}">
      <dgm:prSet custT="1"/>
      <dgm:spPr/>
      <dgm:t>
        <a:bodyPr/>
        <a:lstStyle/>
        <a:p>
          <a:endParaRPr lang="en-US" sz="1000"/>
        </a:p>
      </dgm:t>
    </dgm:pt>
    <dgm:pt modelId="{2361BF99-DA26-4B4C-8A15-3F40F9180159}" type="sibTrans" cxnId="{E341B597-2171-4EE0-93FA-6526F0F5B370}">
      <dgm:prSet/>
      <dgm:spPr/>
      <dgm:t>
        <a:bodyPr/>
        <a:lstStyle/>
        <a:p>
          <a:endParaRPr lang="en-US" sz="1000"/>
        </a:p>
      </dgm:t>
    </dgm:pt>
    <dgm:pt modelId="{91B7E2F5-BDD2-4221-AAE8-9EAAB29D747A}">
      <dgm:prSet phldrT="[Text]" custT="1"/>
      <dgm:spPr/>
      <dgm:t>
        <a:bodyPr/>
        <a:lstStyle/>
        <a:p>
          <a:r>
            <a:rPr lang="en-US" sz="1000"/>
            <a:t>NY</a:t>
          </a:r>
        </a:p>
      </dgm:t>
    </dgm:pt>
    <dgm:pt modelId="{C6B6B2AB-D60D-4F75-B941-A4C0DCE8B60C}" type="parTrans" cxnId="{A6CA6AC0-A5E8-41AA-93DD-B2CC8090D7A7}">
      <dgm:prSet custT="1"/>
      <dgm:spPr/>
      <dgm:t>
        <a:bodyPr/>
        <a:lstStyle/>
        <a:p>
          <a:endParaRPr lang="en-US" sz="1000"/>
        </a:p>
      </dgm:t>
    </dgm:pt>
    <dgm:pt modelId="{96B1F086-67D3-4AC2-BFED-2D79092E2130}" type="sibTrans" cxnId="{A6CA6AC0-A5E8-41AA-93DD-B2CC8090D7A7}">
      <dgm:prSet/>
      <dgm:spPr/>
      <dgm:t>
        <a:bodyPr/>
        <a:lstStyle/>
        <a:p>
          <a:endParaRPr lang="en-US" sz="1000"/>
        </a:p>
      </dgm:t>
    </dgm:pt>
    <dgm:pt modelId="{3AFCE440-EC36-4ABF-BD9A-7CEE7131005F}" type="pres">
      <dgm:prSet presAssocID="{5412D085-DE7F-4C66-A372-D25FCC13B55B}" presName="diagram" presStyleCnt="0">
        <dgm:presLayoutVars>
          <dgm:chPref val="1"/>
          <dgm:dir/>
          <dgm:animOne val="branch"/>
          <dgm:animLvl val="lvl"/>
          <dgm:resizeHandles val="exact"/>
        </dgm:presLayoutVars>
      </dgm:prSet>
      <dgm:spPr/>
      <dgm:t>
        <a:bodyPr/>
        <a:lstStyle/>
        <a:p>
          <a:endParaRPr lang="en-US"/>
        </a:p>
      </dgm:t>
    </dgm:pt>
    <dgm:pt modelId="{70C14981-3DF9-4B1C-962F-2AC5FC110AED}" type="pres">
      <dgm:prSet presAssocID="{496619C7-161D-400A-815B-98AA7B6A6F92}" presName="root1" presStyleCnt="0"/>
      <dgm:spPr/>
    </dgm:pt>
    <dgm:pt modelId="{9F6BC654-13FF-4067-AE90-CC4F8B9782BC}" type="pres">
      <dgm:prSet presAssocID="{496619C7-161D-400A-815B-98AA7B6A6F92}" presName="LevelOneTextNode" presStyleLbl="node0" presStyleIdx="0" presStyleCnt="1">
        <dgm:presLayoutVars>
          <dgm:chPref val="3"/>
        </dgm:presLayoutVars>
      </dgm:prSet>
      <dgm:spPr/>
      <dgm:t>
        <a:bodyPr/>
        <a:lstStyle/>
        <a:p>
          <a:endParaRPr lang="en-US"/>
        </a:p>
      </dgm:t>
    </dgm:pt>
    <dgm:pt modelId="{76FF2436-7552-4681-AF97-D7F7C200545F}" type="pres">
      <dgm:prSet presAssocID="{496619C7-161D-400A-815B-98AA7B6A6F92}" presName="level2hierChild" presStyleCnt="0"/>
      <dgm:spPr/>
    </dgm:pt>
    <dgm:pt modelId="{01BDC4B9-698D-46B1-99D2-D0F216D0D87F}" type="pres">
      <dgm:prSet presAssocID="{4061B360-757E-4EE5-8CAE-272A953B0240}" presName="conn2-1" presStyleLbl="parChTrans1D2" presStyleIdx="0" presStyleCnt="2"/>
      <dgm:spPr/>
      <dgm:t>
        <a:bodyPr/>
        <a:lstStyle/>
        <a:p>
          <a:endParaRPr lang="en-US"/>
        </a:p>
      </dgm:t>
    </dgm:pt>
    <dgm:pt modelId="{721E02FA-AEDB-43F7-B648-E4504571E291}" type="pres">
      <dgm:prSet presAssocID="{4061B360-757E-4EE5-8CAE-272A953B0240}" presName="connTx" presStyleLbl="parChTrans1D2" presStyleIdx="0" presStyleCnt="2"/>
      <dgm:spPr/>
      <dgm:t>
        <a:bodyPr/>
        <a:lstStyle/>
        <a:p>
          <a:endParaRPr lang="en-US"/>
        </a:p>
      </dgm:t>
    </dgm:pt>
    <dgm:pt modelId="{9AB9BFA1-97F2-4DD0-BC1A-30C8E3170C98}" type="pres">
      <dgm:prSet presAssocID="{1CF13C3E-BB70-4A76-84A8-8E014BD9BDBF}" presName="root2" presStyleCnt="0"/>
      <dgm:spPr/>
    </dgm:pt>
    <dgm:pt modelId="{01847B78-FAD3-4996-8B12-E1A4E6C4DD25}" type="pres">
      <dgm:prSet presAssocID="{1CF13C3E-BB70-4A76-84A8-8E014BD9BDBF}" presName="LevelTwoTextNode" presStyleLbl="node2" presStyleIdx="0" presStyleCnt="2">
        <dgm:presLayoutVars>
          <dgm:chPref val="3"/>
        </dgm:presLayoutVars>
      </dgm:prSet>
      <dgm:spPr/>
      <dgm:t>
        <a:bodyPr/>
        <a:lstStyle/>
        <a:p>
          <a:endParaRPr lang="en-US"/>
        </a:p>
      </dgm:t>
    </dgm:pt>
    <dgm:pt modelId="{59563F83-E844-4429-A34B-095A6A3DB294}" type="pres">
      <dgm:prSet presAssocID="{1CF13C3E-BB70-4A76-84A8-8E014BD9BDBF}" presName="level3hierChild" presStyleCnt="0"/>
      <dgm:spPr/>
    </dgm:pt>
    <dgm:pt modelId="{7E05388F-A09A-439F-9CF1-DAF817FFD2DC}" type="pres">
      <dgm:prSet presAssocID="{97D035AA-A0CA-4BBC-8763-632D770E9506}" presName="conn2-1" presStyleLbl="parChTrans1D3" presStyleIdx="0" presStyleCnt="3"/>
      <dgm:spPr/>
      <dgm:t>
        <a:bodyPr/>
        <a:lstStyle/>
        <a:p>
          <a:endParaRPr lang="en-US"/>
        </a:p>
      </dgm:t>
    </dgm:pt>
    <dgm:pt modelId="{FBEBB77B-9A25-451D-AA48-6CAA2FABB5A9}" type="pres">
      <dgm:prSet presAssocID="{97D035AA-A0CA-4BBC-8763-632D770E9506}" presName="connTx" presStyleLbl="parChTrans1D3" presStyleIdx="0" presStyleCnt="3"/>
      <dgm:spPr/>
      <dgm:t>
        <a:bodyPr/>
        <a:lstStyle/>
        <a:p>
          <a:endParaRPr lang="en-US"/>
        </a:p>
      </dgm:t>
    </dgm:pt>
    <dgm:pt modelId="{83650444-2229-48D0-AF75-C34F472EF5AF}" type="pres">
      <dgm:prSet presAssocID="{A26C7C28-9B9E-48EF-AEDD-14B96D0F07F0}" presName="root2" presStyleCnt="0"/>
      <dgm:spPr/>
    </dgm:pt>
    <dgm:pt modelId="{D55BB035-364D-47B0-93D0-C327B2BAF1F3}" type="pres">
      <dgm:prSet presAssocID="{A26C7C28-9B9E-48EF-AEDD-14B96D0F07F0}" presName="LevelTwoTextNode" presStyleLbl="node3" presStyleIdx="0" presStyleCnt="3" custScaleX="136539">
        <dgm:presLayoutVars>
          <dgm:chPref val="3"/>
        </dgm:presLayoutVars>
      </dgm:prSet>
      <dgm:spPr/>
      <dgm:t>
        <a:bodyPr/>
        <a:lstStyle/>
        <a:p>
          <a:endParaRPr lang="en-US"/>
        </a:p>
      </dgm:t>
    </dgm:pt>
    <dgm:pt modelId="{3418B460-5238-4BEA-924F-0D5E8455158E}" type="pres">
      <dgm:prSet presAssocID="{A26C7C28-9B9E-48EF-AEDD-14B96D0F07F0}" presName="level3hierChild" presStyleCnt="0"/>
      <dgm:spPr/>
    </dgm:pt>
    <dgm:pt modelId="{BF4AAA77-5C0B-4AD0-8BC6-FCF70BEBA8C7}" type="pres">
      <dgm:prSet presAssocID="{BD2F7063-0069-40A1-8C9D-FF461F71CC5D}" presName="conn2-1" presStyleLbl="parChTrans1D4" presStyleIdx="0" presStyleCnt="2"/>
      <dgm:spPr/>
      <dgm:t>
        <a:bodyPr/>
        <a:lstStyle/>
        <a:p>
          <a:endParaRPr lang="en-US"/>
        </a:p>
      </dgm:t>
    </dgm:pt>
    <dgm:pt modelId="{11A5469C-1C59-4EE5-98C1-F48870252836}" type="pres">
      <dgm:prSet presAssocID="{BD2F7063-0069-40A1-8C9D-FF461F71CC5D}" presName="connTx" presStyleLbl="parChTrans1D4" presStyleIdx="0" presStyleCnt="2"/>
      <dgm:spPr/>
      <dgm:t>
        <a:bodyPr/>
        <a:lstStyle/>
        <a:p>
          <a:endParaRPr lang="en-US"/>
        </a:p>
      </dgm:t>
    </dgm:pt>
    <dgm:pt modelId="{60FA4830-BB8A-4FD2-AE85-21A0489E8CF5}" type="pres">
      <dgm:prSet presAssocID="{36DC3F03-5ED1-4950-9374-6586BADDD7BE}" presName="root2" presStyleCnt="0"/>
      <dgm:spPr/>
    </dgm:pt>
    <dgm:pt modelId="{4723593E-C9B8-4DB5-84E8-6F676E4CF99C}" type="pres">
      <dgm:prSet presAssocID="{36DC3F03-5ED1-4950-9374-6586BADDD7BE}" presName="LevelTwoTextNode" presStyleLbl="node4" presStyleIdx="0" presStyleCnt="2">
        <dgm:presLayoutVars>
          <dgm:chPref val="3"/>
        </dgm:presLayoutVars>
      </dgm:prSet>
      <dgm:spPr/>
      <dgm:t>
        <a:bodyPr/>
        <a:lstStyle/>
        <a:p>
          <a:endParaRPr lang="en-US"/>
        </a:p>
      </dgm:t>
    </dgm:pt>
    <dgm:pt modelId="{595FDA68-5A3A-4466-875F-7BAD1B03EC6D}" type="pres">
      <dgm:prSet presAssocID="{36DC3F03-5ED1-4950-9374-6586BADDD7BE}" presName="level3hierChild" presStyleCnt="0"/>
      <dgm:spPr/>
    </dgm:pt>
    <dgm:pt modelId="{7226ED79-FEE0-473D-AB36-616E685F782B}" type="pres">
      <dgm:prSet presAssocID="{C6B6B2AB-D60D-4F75-B941-A4C0DCE8B60C}" presName="conn2-1" presStyleLbl="parChTrans1D4" presStyleIdx="1" presStyleCnt="2"/>
      <dgm:spPr/>
      <dgm:t>
        <a:bodyPr/>
        <a:lstStyle/>
        <a:p>
          <a:endParaRPr lang="en-US"/>
        </a:p>
      </dgm:t>
    </dgm:pt>
    <dgm:pt modelId="{A533D580-C41F-4C91-9579-325BC38EA54E}" type="pres">
      <dgm:prSet presAssocID="{C6B6B2AB-D60D-4F75-B941-A4C0DCE8B60C}" presName="connTx" presStyleLbl="parChTrans1D4" presStyleIdx="1" presStyleCnt="2"/>
      <dgm:spPr/>
      <dgm:t>
        <a:bodyPr/>
        <a:lstStyle/>
        <a:p>
          <a:endParaRPr lang="en-US"/>
        </a:p>
      </dgm:t>
    </dgm:pt>
    <dgm:pt modelId="{6878EA3D-E37E-4539-8CCD-8A52DBB0BF15}" type="pres">
      <dgm:prSet presAssocID="{91B7E2F5-BDD2-4221-AAE8-9EAAB29D747A}" presName="root2" presStyleCnt="0"/>
      <dgm:spPr/>
    </dgm:pt>
    <dgm:pt modelId="{8405AE87-9017-4E8F-8B37-50D78CBA87C1}" type="pres">
      <dgm:prSet presAssocID="{91B7E2F5-BDD2-4221-AAE8-9EAAB29D747A}" presName="LevelTwoTextNode" presStyleLbl="node4" presStyleIdx="1" presStyleCnt="2">
        <dgm:presLayoutVars>
          <dgm:chPref val="3"/>
        </dgm:presLayoutVars>
      </dgm:prSet>
      <dgm:spPr/>
      <dgm:t>
        <a:bodyPr/>
        <a:lstStyle/>
        <a:p>
          <a:endParaRPr lang="en-US"/>
        </a:p>
      </dgm:t>
    </dgm:pt>
    <dgm:pt modelId="{F416C0FA-22E7-4834-8C92-E43D2414E319}" type="pres">
      <dgm:prSet presAssocID="{91B7E2F5-BDD2-4221-AAE8-9EAAB29D747A}" presName="level3hierChild" presStyleCnt="0"/>
      <dgm:spPr/>
    </dgm:pt>
    <dgm:pt modelId="{6B9D3C90-1DF5-4F7B-AE2A-AB0AF422696B}" type="pres">
      <dgm:prSet presAssocID="{9BBD34FA-6B51-495C-828F-B96D746A461B}" presName="conn2-1" presStyleLbl="parChTrans1D3" presStyleIdx="1" presStyleCnt="3"/>
      <dgm:spPr/>
      <dgm:t>
        <a:bodyPr/>
        <a:lstStyle/>
        <a:p>
          <a:endParaRPr lang="en-US"/>
        </a:p>
      </dgm:t>
    </dgm:pt>
    <dgm:pt modelId="{4D51C2DF-F541-4B89-BB6F-7FBA359AE9E4}" type="pres">
      <dgm:prSet presAssocID="{9BBD34FA-6B51-495C-828F-B96D746A461B}" presName="connTx" presStyleLbl="parChTrans1D3" presStyleIdx="1" presStyleCnt="3"/>
      <dgm:spPr/>
      <dgm:t>
        <a:bodyPr/>
        <a:lstStyle/>
        <a:p>
          <a:endParaRPr lang="en-US"/>
        </a:p>
      </dgm:t>
    </dgm:pt>
    <dgm:pt modelId="{7D0A4B6F-03B1-4075-A2DE-56D1A685B28A}" type="pres">
      <dgm:prSet presAssocID="{98CC505A-DFBD-45A3-B0B8-7F1C250D66D8}" presName="root2" presStyleCnt="0"/>
      <dgm:spPr/>
    </dgm:pt>
    <dgm:pt modelId="{DD7602B8-B30B-4D98-A40A-7AB92D8D3E8E}" type="pres">
      <dgm:prSet presAssocID="{98CC505A-DFBD-45A3-B0B8-7F1C250D66D8}" presName="LevelTwoTextNode" presStyleLbl="node3" presStyleIdx="1" presStyleCnt="3">
        <dgm:presLayoutVars>
          <dgm:chPref val="3"/>
        </dgm:presLayoutVars>
      </dgm:prSet>
      <dgm:spPr/>
      <dgm:t>
        <a:bodyPr/>
        <a:lstStyle/>
        <a:p>
          <a:endParaRPr lang="en-US"/>
        </a:p>
      </dgm:t>
    </dgm:pt>
    <dgm:pt modelId="{8B5D4DFC-172B-4219-90D3-C08EBA60EB8F}" type="pres">
      <dgm:prSet presAssocID="{98CC505A-DFBD-45A3-B0B8-7F1C250D66D8}" presName="level3hierChild" presStyleCnt="0"/>
      <dgm:spPr/>
    </dgm:pt>
    <dgm:pt modelId="{A91D75DC-D759-49A7-A5D9-D9E468BAACBE}" type="pres">
      <dgm:prSet presAssocID="{531F5A8B-F734-41C4-A2F3-DEFA26CB7A0B}" presName="conn2-1" presStyleLbl="parChTrans1D2" presStyleIdx="1" presStyleCnt="2"/>
      <dgm:spPr/>
      <dgm:t>
        <a:bodyPr/>
        <a:lstStyle/>
        <a:p>
          <a:endParaRPr lang="en-US"/>
        </a:p>
      </dgm:t>
    </dgm:pt>
    <dgm:pt modelId="{C05E894F-B009-40DA-B88B-1FD4E75C6E29}" type="pres">
      <dgm:prSet presAssocID="{531F5A8B-F734-41C4-A2F3-DEFA26CB7A0B}" presName="connTx" presStyleLbl="parChTrans1D2" presStyleIdx="1" presStyleCnt="2"/>
      <dgm:spPr/>
      <dgm:t>
        <a:bodyPr/>
        <a:lstStyle/>
        <a:p>
          <a:endParaRPr lang="en-US"/>
        </a:p>
      </dgm:t>
    </dgm:pt>
    <dgm:pt modelId="{EE0EF25D-AFE0-44B2-B4C3-4F1599940B71}" type="pres">
      <dgm:prSet presAssocID="{E65828FE-F870-4F50-B06E-06BA2934921C}" presName="root2" presStyleCnt="0"/>
      <dgm:spPr/>
    </dgm:pt>
    <dgm:pt modelId="{06B828EC-47BE-4D31-AEBB-168DD2DF0303}" type="pres">
      <dgm:prSet presAssocID="{E65828FE-F870-4F50-B06E-06BA2934921C}" presName="LevelTwoTextNode" presStyleLbl="node2" presStyleIdx="1" presStyleCnt="2">
        <dgm:presLayoutVars>
          <dgm:chPref val="3"/>
        </dgm:presLayoutVars>
      </dgm:prSet>
      <dgm:spPr/>
      <dgm:t>
        <a:bodyPr/>
        <a:lstStyle/>
        <a:p>
          <a:endParaRPr lang="en-US"/>
        </a:p>
      </dgm:t>
    </dgm:pt>
    <dgm:pt modelId="{5778D717-A376-4B79-894D-424D7F01B6D4}" type="pres">
      <dgm:prSet presAssocID="{E65828FE-F870-4F50-B06E-06BA2934921C}" presName="level3hierChild" presStyleCnt="0"/>
      <dgm:spPr/>
    </dgm:pt>
    <dgm:pt modelId="{34E627D7-CFEC-4459-B24E-93292B148268}" type="pres">
      <dgm:prSet presAssocID="{5273B6A5-A72B-46A7-A4BD-488254B5AC50}" presName="conn2-1" presStyleLbl="parChTrans1D3" presStyleIdx="2" presStyleCnt="3"/>
      <dgm:spPr/>
      <dgm:t>
        <a:bodyPr/>
        <a:lstStyle/>
        <a:p>
          <a:endParaRPr lang="en-US"/>
        </a:p>
      </dgm:t>
    </dgm:pt>
    <dgm:pt modelId="{C291A675-3F8A-441D-9211-DA59981CE3FE}" type="pres">
      <dgm:prSet presAssocID="{5273B6A5-A72B-46A7-A4BD-488254B5AC50}" presName="connTx" presStyleLbl="parChTrans1D3" presStyleIdx="2" presStyleCnt="3"/>
      <dgm:spPr/>
      <dgm:t>
        <a:bodyPr/>
        <a:lstStyle/>
        <a:p>
          <a:endParaRPr lang="en-US"/>
        </a:p>
      </dgm:t>
    </dgm:pt>
    <dgm:pt modelId="{4E0A73B9-2422-4A65-B63C-F3C16DBA9D4E}" type="pres">
      <dgm:prSet presAssocID="{1239A187-ACBF-4024-A13F-521E079D6036}" presName="root2" presStyleCnt="0"/>
      <dgm:spPr/>
    </dgm:pt>
    <dgm:pt modelId="{B39881BF-1BC0-48C8-8861-594E0E9E1A51}" type="pres">
      <dgm:prSet presAssocID="{1239A187-ACBF-4024-A13F-521E079D6036}" presName="LevelTwoTextNode" presStyleLbl="node3" presStyleIdx="2" presStyleCnt="3" custScaleX="133305">
        <dgm:presLayoutVars>
          <dgm:chPref val="3"/>
        </dgm:presLayoutVars>
      </dgm:prSet>
      <dgm:spPr/>
      <dgm:t>
        <a:bodyPr/>
        <a:lstStyle/>
        <a:p>
          <a:endParaRPr lang="en-US"/>
        </a:p>
      </dgm:t>
    </dgm:pt>
    <dgm:pt modelId="{DDBE8D60-26A8-4A6C-ADA0-21556D8347F0}" type="pres">
      <dgm:prSet presAssocID="{1239A187-ACBF-4024-A13F-521E079D6036}" presName="level3hierChild" presStyleCnt="0"/>
      <dgm:spPr/>
    </dgm:pt>
  </dgm:ptLst>
  <dgm:cxnLst>
    <dgm:cxn modelId="{8A0D505C-BC5F-4E79-9C13-8811F9DBB8F7}" type="presOf" srcId="{496619C7-161D-400A-815B-98AA7B6A6F92}" destId="{9F6BC654-13FF-4067-AE90-CC4F8B9782BC}" srcOrd="0" destOrd="0" presId="urn:microsoft.com/office/officeart/2005/8/layout/hierarchy2"/>
    <dgm:cxn modelId="{A6CA6AC0-A5E8-41AA-93DD-B2CC8090D7A7}" srcId="{A26C7C28-9B9E-48EF-AEDD-14B96D0F07F0}" destId="{91B7E2F5-BDD2-4221-AAE8-9EAAB29D747A}" srcOrd="1" destOrd="0" parTransId="{C6B6B2AB-D60D-4F75-B941-A4C0DCE8B60C}" sibTransId="{96B1F086-67D3-4AC2-BFED-2D79092E2130}"/>
    <dgm:cxn modelId="{8291A961-87FF-46FA-8C31-FF4DD85487BD}" type="presOf" srcId="{A26C7C28-9B9E-48EF-AEDD-14B96D0F07F0}" destId="{D55BB035-364D-47B0-93D0-C327B2BAF1F3}" srcOrd="0" destOrd="0" presId="urn:microsoft.com/office/officeart/2005/8/layout/hierarchy2"/>
    <dgm:cxn modelId="{3800D8B1-CBC7-4E10-BFDF-EF8DF5C61230}" type="presOf" srcId="{9BBD34FA-6B51-495C-828F-B96D746A461B}" destId="{6B9D3C90-1DF5-4F7B-AE2A-AB0AF422696B}" srcOrd="0" destOrd="0" presId="urn:microsoft.com/office/officeart/2005/8/layout/hierarchy2"/>
    <dgm:cxn modelId="{ABBC9010-0FBF-423C-8C02-6D92F620ABCC}" type="presOf" srcId="{98CC505A-DFBD-45A3-B0B8-7F1C250D66D8}" destId="{DD7602B8-B30B-4D98-A40A-7AB92D8D3E8E}" srcOrd="0" destOrd="0" presId="urn:microsoft.com/office/officeart/2005/8/layout/hierarchy2"/>
    <dgm:cxn modelId="{E7DAF347-0899-4C26-B884-C3025BCD67B4}" type="presOf" srcId="{9BBD34FA-6B51-495C-828F-B96D746A461B}" destId="{4D51C2DF-F541-4B89-BB6F-7FBA359AE9E4}" srcOrd="1" destOrd="0" presId="urn:microsoft.com/office/officeart/2005/8/layout/hierarchy2"/>
    <dgm:cxn modelId="{5D7AADE3-025E-46EF-ABB8-1C83407115BB}" type="presOf" srcId="{36DC3F03-5ED1-4950-9374-6586BADDD7BE}" destId="{4723593E-C9B8-4DB5-84E8-6F676E4CF99C}" srcOrd="0" destOrd="0" presId="urn:microsoft.com/office/officeart/2005/8/layout/hierarchy2"/>
    <dgm:cxn modelId="{7F21938A-3DAA-4AD3-8AC0-C3044826B52C}" type="presOf" srcId="{BD2F7063-0069-40A1-8C9D-FF461F71CC5D}" destId="{BF4AAA77-5C0B-4AD0-8BC6-FCF70BEBA8C7}" srcOrd="0" destOrd="0" presId="urn:microsoft.com/office/officeart/2005/8/layout/hierarchy2"/>
    <dgm:cxn modelId="{FBCB235E-ED63-4BE3-8A2B-9C8E4AE59854}" type="presOf" srcId="{BD2F7063-0069-40A1-8C9D-FF461F71CC5D}" destId="{11A5469C-1C59-4EE5-98C1-F48870252836}" srcOrd="1" destOrd="0" presId="urn:microsoft.com/office/officeart/2005/8/layout/hierarchy2"/>
    <dgm:cxn modelId="{5FA29C58-8891-4790-B8B0-7FC27114F31F}" srcId="{1CF13C3E-BB70-4A76-84A8-8E014BD9BDBF}" destId="{98CC505A-DFBD-45A3-B0B8-7F1C250D66D8}" srcOrd="1" destOrd="0" parTransId="{9BBD34FA-6B51-495C-828F-B96D746A461B}" sibTransId="{0BA3C9C1-DD04-4DF8-B32D-AD119D197C9E}"/>
    <dgm:cxn modelId="{D4CEAB37-59FE-4791-ACD4-979168EC760D}" srcId="{496619C7-161D-400A-815B-98AA7B6A6F92}" destId="{1CF13C3E-BB70-4A76-84A8-8E014BD9BDBF}" srcOrd="0" destOrd="0" parTransId="{4061B360-757E-4EE5-8CAE-272A953B0240}" sibTransId="{983188EF-5F6F-4B79-B45C-56C4F9B55B66}"/>
    <dgm:cxn modelId="{28422DB2-D7F7-4F5E-BB9F-0E3FE97B51AF}" type="presOf" srcId="{5273B6A5-A72B-46A7-A4BD-488254B5AC50}" destId="{C291A675-3F8A-441D-9211-DA59981CE3FE}" srcOrd="1" destOrd="0" presId="urn:microsoft.com/office/officeart/2005/8/layout/hierarchy2"/>
    <dgm:cxn modelId="{ABE75985-072A-40FB-B3E5-4DFBE8BE7F46}" type="presOf" srcId="{91B7E2F5-BDD2-4221-AAE8-9EAAB29D747A}" destId="{8405AE87-9017-4E8F-8B37-50D78CBA87C1}" srcOrd="0" destOrd="0" presId="urn:microsoft.com/office/officeart/2005/8/layout/hierarchy2"/>
    <dgm:cxn modelId="{026568A6-9879-4456-A739-F06ADFDB5AE3}" type="presOf" srcId="{E65828FE-F870-4F50-B06E-06BA2934921C}" destId="{06B828EC-47BE-4D31-AEBB-168DD2DF0303}" srcOrd="0" destOrd="0" presId="urn:microsoft.com/office/officeart/2005/8/layout/hierarchy2"/>
    <dgm:cxn modelId="{8602A274-8527-454E-AFFC-84D91B778114}" srcId="{1CF13C3E-BB70-4A76-84A8-8E014BD9BDBF}" destId="{A26C7C28-9B9E-48EF-AEDD-14B96D0F07F0}" srcOrd="0" destOrd="0" parTransId="{97D035AA-A0CA-4BBC-8763-632D770E9506}" sibTransId="{CEA8098D-D053-4826-BE8E-646CB8396CDE}"/>
    <dgm:cxn modelId="{3E4236E8-9BDA-4E49-A249-5D8515FCF0F6}" srcId="{E65828FE-F870-4F50-B06E-06BA2934921C}" destId="{1239A187-ACBF-4024-A13F-521E079D6036}" srcOrd="0" destOrd="0" parTransId="{5273B6A5-A72B-46A7-A4BD-488254B5AC50}" sibTransId="{361AB20F-48EC-4431-8E3B-98523D20A7E4}"/>
    <dgm:cxn modelId="{24F1FF1C-D228-43FE-A318-B753206B0FD8}" type="presOf" srcId="{1CF13C3E-BB70-4A76-84A8-8E014BD9BDBF}" destId="{01847B78-FAD3-4996-8B12-E1A4E6C4DD25}" srcOrd="0" destOrd="0" presId="urn:microsoft.com/office/officeart/2005/8/layout/hierarchy2"/>
    <dgm:cxn modelId="{5B0C9C97-5EB4-4B7A-9D28-4957ABF31331}" type="presOf" srcId="{5273B6A5-A72B-46A7-A4BD-488254B5AC50}" destId="{34E627D7-CFEC-4459-B24E-93292B148268}" srcOrd="0" destOrd="0" presId="urn:microsoft.com/office/officeart/2005/8/layout/hierarchy2"/>
    <dgm:cxn modelId="{277374B4-0405-4E95-8A10-80D88515F7A1}" type="presOf" srcId="{4061B360-757E-4EE5-8CAE-272A953B0240}" destId="{721E02FA-AEDB-43F7-B648-E4504571E291}" srcOrd="1" destOrd="0" presId="urn:microsoft.com/office/officeart/2005/8/layout/hierarchy2"/>
    <dgm:cxn modelId="{77E96518-38FE-42CA-9E57-3A9CE04C171F}" srcId="{496619C7-161D-400A-815B-98AA7B6A6F92}" destId="{E65828FE-F870-4F50-B06E-06BA2934921C}" srcOrd="1" destOrd="0" parTransId="{531F5A8B-F734-41C4-A2F3-DEFA26CB7A0B}" sibTransId="{8AF3C177-710B-42E2-8E3B-0019378D44A9}"/>
    <dgm:cxn modelId="{DCE11D3D-BE12-47E1-8068-91ADDE91E193}" type="presOf" srcId="{97D035AA-A0CA-4BBC-8763-632D770E9506}" destId="{FBEBB77B-9A25-451D-AA48-6CAA2FABB5A9}" srcOrd="1" destOrd="0" presId="urn:microsoft.com/office/officeart/2005/8/layout/hierarchy2"/>
    <dgm:cxn modelId="{B85BB4F9-136F-42AE-BF64-A543074A76AA}" srcId="{5412D085-DE7F-4C66-A372-D25FCC13B55B}" destId="{496619C7-161D-400A-815B-98AA7B6A6F92}" srcOrd="0" destOrd="0" parTransId="{7D0909E7-5360-42D6-BC6C-C8A76561EE2C}" sibTransId="{C4B078B5-B193-4ECC-847B-D6507E059F8E}"/>
    <dgm:cxn modelId="{72F56812-13BE-4C2D-BF41-B9E1A2B2E008}" type="presOf" srcId="{C6B6B2AB-D60D-4F75-B941-A4C0DCE8B60C}" destId="{A533D580-C41F-4C91-9579-325BC38EA54E}" srcOrd="1" destOrd="0" presId="urn:microsoft.com/office/officeart/2005/8/layout/hierarchy2"/>
    <dgm:cxn modelId="{C645762B-33E6-46E7-9AE5-C295204427BD}" type="presOf" srcId="{4061B360-757E-4EE5-8CAE-272A953B0240}" destId="{01BDC4B9-698D-46B1-99D2-D0F216D0D87F}" srcOrd="0" destOrd="0" presId="urn:microsoft.com/office/officeart/2005/8/layout/hierarchy2"/>
    <dgm:cxn modelId="{88816A8F-50B8-4AD2-A167-002B30739ED9}" type="presOf" srcId="{531F5A8B-F734-41C4-A2F3-DEFA26CB7A0B}" destId="{A91D75DC-D759-49A7-A5D9-D9E468BAACBE}" srcOrd="0" destOrd="0" presId="urn:microsoft.com/office/officeart/2005/8/layout/hierarchy2"/>
    <dgm:cxn modelId="{082E66B2-9876-4E9B-B51F-5B2BCFCD0A8E}" type="presOf" srcId="{1239A187-ACBF-4024-A13F-521E079D6036}" destId="{B39881BF-1BC0-48C8-8861-594E0E9E1A51}" srcOrd="0" destOrd="0" presId="urn:microsoft.com/office/officeart/2005/8/layout/hierarchy2"/>
    <dgm:cxn modelId="{C91A9C02-6C68-4386-9567-FFBA94EE6786}" type="presOf" srcId="{C6B6B2AB-D60D-4F75-B941-A4C0DCE8B60C}" destId="{7226ED79-FEE0-473D-AB36-616E685F782B}" srcOrd="0" destOrd="0" presId="urn:microsoft.com/office/officeart/2005/8/layout/hierarchy2"/>
    <dgm:cxn modelId="{F2BA2421-0B74-43EF-8D6D-1E86FC33FEF6}" type="presOf" srcId="{5412D085-DE7F-4C66-A372-D25FCC13B55B}" destId="{3AFCE440-EC36-4ABF-BD9A-7CEE7131005F}" srcOrd="0" destOrd="0" presId="urn:microsoft.com/office/officeart/2005/8/layout/hierarchy2"/>
    <dgm:cxn modelId="{B082DF24-B442-4529-917B-8C3517619C2B}" type="presOf" srcId="{97D035AA-A0CA-4BBC-8763-632D770E9506}" destId="{7E05388F-A09A-439F-9CF1-DAF817FFD2DC}" srcOrd="0" destOrd="0" presId="urn:microsoft.com/office/officeart/2005/8/layout/hierarchy2"/>
    <dgm:cxn modelId="{E341B597-2171-4EE0-93FA-6526F0F5B370}" srcId="{A26C7C28-9B9E-48EF-AEDD-14B96D0F07F0}" destId="{36DC3F03-5ED1-4950-9374-6586BADDD7BE}" srcOrd="0" destOrd="0" parTransId="{BD2F7063-0069-40A1-8C9D-FF461F71CC5D}" sibTransId="{2361BF99-DA26-4B4C-8A15-3F40F9180159}"/>
    <dgm:cxn modelId="{E06C4B48-06A2-4FC5-802D-57154BB9A598}" type="presOf" srcId="{531F5A8B-F734-41C4-A2F3-DEFA26CB7A0B}" destId="{C05E894F-B009-40DA-B88B-1FD4E75C6E29}" srcOrd="1" destOrd="0" presId="urn:microsoft.com/office/officeart/2005/8/layout/hierarchy2"/>
    <dgm:cxn modelId="{9C100E30-7F94-486D-9D13-45304E4B9BD3}" type="presParOf" srcId="{3AFCE440-EC36-4ABF-BD9A-7CEE7131005F}" destId="{70C14981-3DF9-4B1C-962F-2AC5FC110AED}" srcOrd="0" destOrd="0" presId="urn:microsoft.com/office/officeart/2005/8/layout/hierarchy2"/>
    <dgm:cxn modelId="{9E6BF206-2A89-4A28-BD7B-DFD953E70E67}" type="presParOf" srcId="{70C14981-3DF9-4B1C-962F-2AC5FC110AED}" destId="{9F6BC654-13FF-4067-AE90-CC4F8B9782BC}" srcOrd="0" destOrd="0" presId="urn:microsoft.com/office/officeart/2005/8/layout/hierarchy2"/>
    <dgm:cxn modelId="{186878CD-EF8D-4F3C-B346-6975F714BA67}" type="presParOf" srcId="{70C14981-3DF9-4B1C-962F-2AC5FC110AED}" destId="{76FF2436-7552-4681-AF97-D7F7C200545F}" srcOrd="1" destOrd="0" presId="urn:microsoft.com/office/officeart/2005/8/layout/hierarchy2"/>
    <dgm:cxn modelId="{03C74E24-7D90-48C9-9710-E1AC3C22C01F}" type="presParOf" srcId="{76FF2436-7552-4681-AF97-D7F7C200545F}" destId="{01BDC4B9-698D-46B1-99D2-D0F216D0D87F}" srcOrd="0" destOrd="0" presId="urn:microsoft.com/office/officeart/2005/8/layout/hierarchy2"/>
    <dgm:cxn modelId="{B6274923-9C59-483B-9072-2864F55D6AA7}" type="presParOf" srcId="{01BDC4B9-698D-46B1-99D2-D0F216D0D87F}" destId="{721E02FA-AEDB-43F7-B648-E4504571E291}" srcOrd="0" destOrd="0" presId="urn:microsoft.com/office/officeart/2005/8/layout/hierarchy2"/>
    <dgm:cxn modelId="{8146B42E-43F9-47B1-9513-01FA967125DB}" type="presParOf" srcId="{76FF2436-7552-4681-AF97-D7F7C200545F}" destId="{9AB9BFA1-97F2-4DD0-BC1A-30C8E3170C98}" srcOrd="1" destOrd="0" presId="urn:microsoft.com/office/officeart/2005/8/layout/hierarchy2"/>
    <dgm:cxn modelId="{0E4F883C-DC60-4BCB-AA76-B10C3AE4A86D}" type="presParOf" srcId="{9AB9BFA1-97F2-4DD0-BC1A-30C8E3170C98}" destId="{01847B78-FAD3-4996-8B12-E1A4E6C4DD25}" srcOrd="0" destOrd="0" presId="urn:microsoft.com/office/officeart/2005/8/layout/hierarchy2"/>
    <dgm:cxn modelId="{CE3F4C81-D350-4D4B-B938-28E7F921B716}" type="presParOf" srcId="{9AB9BFA1-97F2-4DD0-BC1A-30C8E3170C98}" destId="{59563F83-E844-4429-A34B-095A6A3DB294}" srcOrd="1" destOrd="0" presId="urn:microsoft.com/office/officeart/2005/8/layout/hierarchy2"/>
    <dgm:cxn modelId="{D335145C-6B61-4D33-A047-009F49023D0E}" type="presParOf" srcId="{59563F83-E844-4429-A34B-095A6A3DB294}" destId="{7E05388F-A09A-439F-9CF1-DAF817FFD2DC}" srcOrd="0" destOrd="0" presId="urn:microsoft.com/office/officeart/2005/8/layout/hierarchy2"/>
    <dgm:cxn modelId="{9B202030-14F1-4924-B276-FE4FF13325C6}" type="presParOf" srcId="{7E05388F-A09A-439F-9CF1-DAF817FFD2DC}" destId="{FBEBB77B-9A25-451D-AA48-6CAA2FABB5A9}" srcOrd="0" destOrd="0" presId="urn:microsoft.com/office/officeart/2005/8/layout/hierarchy2"/>
    <dgm:cxn modelId="{454A4098-DFED-4CD3-858D-CD8DBED5EAD8}" type="presParOf" srcId="{59563F83-E844-4429-A34B-095A6A3DB294}" destId="{83650444-2229-48D0-AF75-C34F472EF5AF}" srcOrd="1" destOrd="0" presId="urn:microsoft.com/office/officeart/2005/8/layout/hierarchy2"/>
    <dgm:cxn modelId="{12A9248F-C2B6-42D9-814D-8CBBC4D06DC0}" type="presParOf" srcId="{83650444-2229-48D0-AF75-C34F472EF5AF}" destId="{D55BB035-364D-47B0-93D0-C327B2BAF1F3}" srcOrd="0" destOrd="0" presId="urn:microsoft.com/office/officeart/2005/8/layout/hierarchy2"/>
    <dgm:cxn modelId="{FE4E2E6D-A752-45ED-A3D8-46F30F9057AD}" type="presParOf" srcId="{83650444-2229-48D0-AF75-C34F472EF5AF}" destId="{3418B460-5238-4BEA-924F-0D5E8455158E}" srcOrd="1" destOrd="0" presId="urn:microsoft.com/office/officeart/2005/8/layout/hierarchy2"/>
    <dgm:cxn modelId="{087B5E9D-9725-451D-B52F-B849B3E81FF0}" type="presParOf" srcId="{3418B460-5238-4BEA-924F-0D5E8455158E}" destId="{BF4AAA77-5C0B-4AD0-8BC6-FCF70BEBA8C7}" srcOrd="0" destOrd="0" presId="urn:microsoft.com/office/officeart/2005/8/layout/hierarchy2"/>
    <dgm:cxn modelId="{6CE51FBB-B4DE-4AE7-BCE2-7226A6E56B2B}" type="presParOf" srcId="{BF4AAA77-5C0B-4AD0-8BC6-FCF70BEBA8C7}" destId="{11A5469C-1C59-4EE5-98C1-F48870252836}" srcOrd="0" destOrd="0" presId="urn:microsoft.com/office/officeart/2005/8/layout/hierarchy2"/>
    <dgm:cxn modelId="{071A14CA-CCA4-44B3-8B83-60DDFCB9DA4E}" type="presParOf" srcId="{3418B460-5238-4BEA-924F-0D5E8455158E}" destId="{60FA4830-BB8A-4FD2-AE85-21A0489E8CF5}" srcOrd="1" destOrd="0" presId="urn:microsoft.com/office/officeart/2005/8/layout/hierarchy2"/>
    <dgm:cxn modelId="{7B3EC5DA-6D44-4E12-9753-A08956361E00}" type="presParOf" srcId="{60FA4830-BB8A-4FD2-AE85-21A0489E8CF5}" destId="{4723593E-C9B8-4DB5-84E8-6F676E4CF99C}" srcOrd="0" destOrd="0" presId="urn:microsoft.com/office/officeart/2005/8/layout/hierarchy2"/>
    <dgm:cxn modelId="{648E04DB-B6DC-491A-8ACF-1E606F3610EF}" type="presParOf" srcId="{60FA4830-BB8A-4FD2-AE85-21A0489E8CF5}" destId="{595FDA68-5A3A-4466-875F-7BAD1B03EC6D}" srcOrd="1" destOrd="0" presId="urn:microsoft.com/office/officeart/2005/8/layout/hierarchy2"/>
    <dgm:cxn modelId="{5EAFACB6-F7DB-4805-8782-AE923D21E535}" type="presParOf" srcId="{3418B460-5238-4BEA-924F-0D5E8455158E}" destId="{7226ED79-FEE0-473D-AB36-616E685F782B}" srcOrd="2" destOrd="0" presId="urn:microsoft.com/office/officeart/2005/8/layout/hierarchy2"/>
    <dgm:cxn modelId="{AF1F2CAC-DC07-4F5D-B98A-D7DD4ABAA1E5}" type="presParOf" srcId="{7226ED79-FEE0-473D-AB36-616E685F782B}" destId="{A533D580-C41F-4C91-9579-325BC38EA54E}" srcOrd="0" destOrd="0" presId="urn:microsoft.com/office/officeart/2005/8/layout/hierarchy2"/>
    <dgm:cxn modelId="{8333AFF4-A73A-4090-AD76-EA08BD67C81E}" type="presParOf" srcId="{3418B460-5238-4BEA-924F-0D5E8455158E}" destId="{6878EA3D-E37E-4539-8CCD-8A52DBB0BF15}" srcOrd="3" destOrd="0" presId="urn:microsoft.com/office/officeart/2005/8/layout/hierarchy2"/>
    <dgm:cxn modelId="{556E65B8-20BC-4C2B-A570-FA155A63F54F}" type="presParOf" srcId="{6878EA3D-E37E-4539-8CCD-8A52DBB0BF15}" destId="{8405AE87-9017-4E8F-8B37-50D78CBA87C1}" srcOrd="0" destOrd="0" presId="urn:microsoft.com/office/officeart/2005/8/layout/hierarchy2"/>
    <dgm:cxn modelId="{361D51B2-DB98-4BA7-AE54-9D416A3EE800}" type="presParOf" srcId="{6878EA3D-E37E-4539-8CCD-8A52DBB0BF15}" destId="{F416C0FA-22E7-4834-8C92-E43D2414E319}" srcOrd="1" destOrd="0" presId="urn:microsoft.com/office/officeart/2005/8/layout/hierarchy2"/>
    <dgm:cxn modelId="{21D26529-A731-41A8-A560-F1D3CB0E86BE}" type="presParOf" srcId="{59563F83-E844-4429-A34B-095A6A3DB294}" destId="{6B9D3C90-1DF5-4F7B-AE2A-AB0AF422696B}" srcOrd="2" destOrd="0" presId="urn:microsoft.com/office/officeart/2005/8/layout/hierarchy2"/>
    <dgm:cxn modelId="{B468880F-69BD-44DB-9AB0-9BA75248275D}" type="presParOf" srcId="{6B9D3C90-1DF5-4F7B-AE2A-AB0AF422696B}" destId="{4D51C2DF-F541-4B89-BB6F-7FBA359AE9E4}" srcOrd="0" destOrd="0" presId="urn:microsoft.com/office/officeart/2005/8/layout/hierarchy2"/>
    <dgm:cxn modelId="{52B23994-3DA1-45F2-9BD1-C1DF9C8203C2}" type="presParOf" srcId="{59563F83-E844-4429-A34B-095A6A3DB294}" destId="{7D0A4B6F-03B1-4075-A2DE-56D1A685B28A}" srcOrd="3" destOrd="0" presId="urn:microsoft.com/office/officeart/2005/8/layout/hierarchy2"/>
    <dgm:cxn modelId="{069777FB-0765-4E65-A638-D1FA2FDCE2C3}" type="presParOf" srcId="{7D0A4B6F-03B1-4075-A2DE-56D1A685B28A}" destId="{DD7602B8-B30B-4D98-A40A-7AB92D8D3E8E}" srcOrd="0" destOrd="0" presId="urn:microsoft.com/office/officeart/2005/8/layout/hierarchy2"/>
    <dgm:cxn modelId="{B40E0900-E139-490D-A0E8-BFDED17FFDBC}" type="presParOf" srcId="{7D0A4B6F-03B1-4075-A2DE-56D1A685B28A}" destId="{8B5D4DFC-172B-4219-90D3-C08EBA60EB8F}" srcOrd="1" destOrd="0" presId="urn:microsoft.com/office/officeart/2005/8/layout/hierarchy2"/>
    <dgm:cxn modelId="{7FB7D4EB-F3E6-43FA-8B76-D5F3714075C8}" type="presParOf" srcId="{76FF2436-7552-4681-AF97-D7F7C200545F}" destId="{A91D75DC-D759-49A7-A5D9-D9E468BAACBE}" srcOrd="2" destOrd="0" presId="urn:microsoft.com/office/officeart/2005/8/layout/hierarchy2"/>
    <dgm:cxn modelId="{09E386E0-D95F-48A3-A4AC-4463EC77AE2B}" type="presParOf" srcId="{A91D75DC-D759-49A7-A5D9-D9E468BAACBE}" destId="{C05E894F-B009-40DA-B88B-1FD4E75C6E29}" srcOrd="0" destOrd="0" presId="urn:microsoft.com/office/officeart/2005/8/layout/hierarchy2"/>
    <dgm:cxn modelId="{46FFE2C9-7A7B-444B-B28D-9FFDFB7B271A}" type="presParOf" srcId="{76FF2436-7552-4681-AF97-D7F7C200545F}" destId="{EE0EF25D-AFE0-44B2-B4C3-4F1599940B71}" srcOrd="3" destOrd="0" presId="urn:microsoft.com/office/officeart/2005/8/layout/hierarchy2"/>
    <dgm:cxn modelId="{32A1ED15-048A-49BD-93F3-8B2786CC7001}" type="presParOf" srcId="{EE0EF25D-AFE0-44B2-B4C3-4F1599940B71}" destId="{06B828EC-47BE-4D31-AEBB-168DD2DF0303}" srcOrd="0" destOrd="0" presId="urn:microsoft.com/office/officeart/2005/8/layout/hierarchy2"/>
    <dgm:cxn modelId="{6AF44E45-D41F-4BBF-9F23-6FBAA30ECB8E}" type="presParOf" srcId="{EE0EF25D-AFE0-44B2-B4C3-4F1599940B71}" destId="{5778D717-A376-4B79-894D-424D7F01B6D4}" srcOrd="1" destOrd="0" presId="urn:microsoft.com/office/officeart/2005/8/layout/hierarchy2"/>
    <dgm:cxn modelId="{40E996A8-A84D-4A99-975B-012F0D3089BB}" type="presParOf" srcId="{5778D717-A376-4B79-894D-424D7F01B6D4}" destId="{34E627D7-CFEC-4459-B24E-93292B148268}" srcOrd="0" destOrd="0" presId="urn:microsoft.com/office/officeart/2005/8/layout/hierarchy2"/>
    <dgm:cxn modelId="{84589373-EB4B-41DE-A938-0481E9A839E1}" type="presParOf" srcId="{34E627D7-CFEC-4459-B24E-93292B148268}" destId="{C291A675-3F8A-441D-9211-DA59981CE3FE}" srcOrd="0" destOrd="0" presId="urn:microsoft.com/office/officeart/2005/8/layout/hierarchy2"/>
    <dgm:cxn modelId="{19CB32C6-61A6-4CA7-8826-99962B70D812}" type="presParOf" srcId="{5778D717-A376-4B79-894D-424D7F01B6D4}" destId="{4E0A73B9-2422-4A65-B63C-F3C16DBA9D4E}" srcOrd="1" destOrd="0" presId="urn:microsoft.com/office/officeart/2005/8/layout/hierarchy2"/>
    <dgm:cxn modelId="{A3088A7B-29B8-4E28-A476-312016717650}" type="presParOf" srcId="{4E0A73B9-2422-4A65-B63C-F3C16DBA9D4E}" destId="{B39881BF-1BC0-48C8-8861-594E0E9E1A51}" srcOrd="0" destOrd="0" presId="urn:microsoft.com/office/officeart/2005/8/layout/hierarchy2"/>
    <dgm:cxn modelId="{6ED6A199-54F0-4399-AC52-CF6514E4025F}" type="presParOf" srcId="{4E0A73B9-2422-4A65-B63C-F3C16DBA9D4E}" destId="{DDBE8D60-26A8-4A6C-ADA0-21556D8347F0}"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0935B3-3E9C-43CA-9FC5-4E55F5227D72}" type="doc">
      <dgm:prSet loTypeId="urn:microsoft.com/office/officeart/2008/layout/SquareAccentList" loCatId="list" qsTypeId="urn:microsoft.com/office/officeart/2005/8/quickstyle/simple1" qsCatId="simple" csTypeId="urn:microsoft.com/office/officeart/2005/8/colors/accent3_2" csCatId="accent3" phldr="1"/>
      <dgm:spPr/>
      <dgm:t>
        <a:bodyPr/>
        <a:lstStyle/>
        <a:p>
          <a:endParaRPr lang="en-US"/>
        </a:p>
      </dgm:t>
    </dgm:pt>
    <dgm:pt modelId="{B888D551-8514-4939-ADDB-0604B4AE307F}">
      <dgm:prSet phldrT="[Text]" custT="1"/>
      <dgm:spPr/>
      <dgm:t>
        <a:bodyPr/>
        <a:lstStyle/>
        <a:p>
          <a:r>
            <a:rPr lang="en-US" sz="1200">
              <a:solidFill>
                <a:schemeClr val="tx1"/>
              </a:solidFill>
            </a:rPr>
            <a:t>Credit Score</a:t>
          </a:r>
        </a:p>
      </dgm:t>
    </dgm:pt>
    <dgm:pt modelId="{C949A87F-16E6-4EC3-B502-6DFBFA109B24}" type="parTrans" cxnId="{EC9CFA99-4149-4769-9A20-A5815E2FDF58}">
      <dgm:prSet/>
      <dgm:spPr/>
      <dgm:t>
        <a:bodyPr/>
        <a:lstStyle/>
        <a:p>
          <a:endParaRPr lang="en-US"/>
        </a:p>
      </dgm:t>
    </dgm:pt>
    <dgm:pt modelId="{308027AD-74A8-4508-9FDB-F0CB240CEE59}" type="sibTrans" cxnId="{EC9CFA99-4149-4769-9A20-A5815E2FDF58}">
      <dgm:prSet/>
      <dgm:spPr/>
      <dgm:t>
        <a:bodyPr/>
        <a:lstStyle/>
        <a:p>
          <a:endParaRPr lang="en-US"/>
        </a:p>
      </dgm:t>
    </dgm:pt>
    <dgm:pt modelId="{FE154114-330D-4519-8E90-D2C5FF3CF061}">
      <dgm:prSet phldrT="[Text]" custT="1"/>
      <dgm:spPr/>
      <dgm:t>
        <a:bodyPr/>
        <a:lstStyle/>
        <a:p>
          <a:r>
            <a:rPr lang="en-US" sz="800">
              <a:solidFill>
                <a:schemeClr val="tx1"/>
              </a:solidFill>
            </a:rPr>
            <a:t>Numeric</a:t>
          </a:r>
        </a:p>
      </dgm:t>
    </dgm:pt>
    <dgm:pt modelId="{625C1D90-9E9C-42D3-BF7A-9613710F1D40}" type="parTrans" cxnId="{F40B0937-A744-4BD6-89E3-173BE9378B71}">
      <dgm:prSet/>
      <dgm:spPr/>
      <dgm:t>
        <a:bodyPr/>
        <a:lstStyle/>
        <a:p>
          <a:endParaRPr lang="en-US"/>
        </a:p>
      </dgm:t>
    </dgm:pt>
    <dgm:pt modelId="{A05F3BE9-F1C5-4756-900B-166549A8EA88}" type="sibTrans" cxnId="{F40B0937-A744-4BD6-89E3-173BE9378B71}">
      <dgm:prSet/>
      <dgm:spPr/>
      <dgm:t>
        <a:bodyPr/>
        <a:lstStyle/>
        <a:p>
          <a:endParaRPr lang="en-US"/>
        </a:p>
      </dgm:t>
    </dgm:pt>
    <dgm:pt modelId="{EB4BCE31-A099-4DDF-BEC8-2FA9E8DE0D48}">
      <dgm:prSet phldrT="[Text]" custT="1"/>
      <dgm:spPr/>
      <dgm:t>
        <a:bodyPr/>
        <a:lstStyle/>
        <a:p>
          <a:r>
            <a:rPr lang="en-US" sz="1200">
              <a:solidFill>
                <a:schemeClr val="tx1"/>
              </a:solidFill>
            </a:rPr>
            <a:t>Property State</a:t>
          </a:r>
        </a:p>
      </dgm:t>
    </dgm:pt>
    <dgm:pt modelId="{BF09E7F5-1A1C-47C7-9F9D-6D6A0A001552}" type="parTrans" cxnId="{16E6B273-F327-4AE3-9739-F60495705C36}">
      <dgm:prSet/>
      <dgm:spPr/>
      <dgm:t>
        <a:bodyPr/>
        <a:lstStyle/>
        <a:p>
          <a:endParaRPr lang="en-US"/>
        </a:p>
      </dgm:t>
    </dgm:pt>
    <dgm:pt modelId="{CFE59578-B925-4C7E-ADCD-CEE7230E3C78}" type="sibTrans" cxnId="{16E6B273-F327-4AE3-9739-F60495705C36}">
      <dgm:prSet/>
      <dgm:spPr/>
      <dgm:t>
        <a:bodyPr/>
        <a:lstStyle/>
        <a:p>
          <a:endParaRPr lang="en-US"/>
        </a:p>
      </dgm:t>
    </dgm:pt>
    <dgm:pt modelId="{B4D0B16B-BE5C-48BF-87E1-DA7CE4B43DFD}">
      <dgm:prSet phldrT="[Text]" custT="1"/>
      <dgm:spPr/>
      <dgm:t>
        <a:bodyPr/>
        <a:lstStyle/>
        <a:p>
          <a:r>
            <a:rPr lang="en-US" sz="800">
              <a:solidFill>
                <a:schemeClr val="tx1"/>
              </a:solidFill>
            </a:rPr>
            <a:t>String</a:t>
          </a:r>
        </a:p>
      </dgm:t>
    </dgm:pt>
    <dgm:pt modelId="{8386A4F1-5C49-4438-A312-B437FB96E463}" type="parTrans" cxnId="{CDAED739-6E29-43A3-AF6B-B76CE51F60F7}">
      <dgm:prSet/>
      <dgm:spPr/>
      <dgm:t>
        <a:bodyPr/>
        <a:lstStyle/>
        <a:p>
          <a:endParaRPr lang="en-US"/>
        </a:p>
      </dgm:t>
    </dgm:pt>
    <dgm:pt modelId="{A6C3165E-D635-40E6-8E7F-8C01B8A395F5}" type="sibTrans" cxnId="{CDAED739-6E29-43A3-AF6B-B76CE51F60F7}">
      <dgm:prSet/>
      <dgm:spPr/>
      <dgm:t>
        <a:bodyPr/>
        <a:lstStyle/>
        <a:p>
          <a:endParaRPr lang="en-US"/>
        </a:p>
      </dgm:t>
    </dgm:pt>
    <dgm:pt modelId="{E56E2B4F-5518-419B-8349-3EC9C52CF895}">
      <dgm:prSet phldrT="[Text]" custT="1"/>
      <dgm:spPr/>
      <dgm:t>
        <a:bodyPr/>
        <a:lstStyle/>
        <a:p>
          <a:r>
            <a:rPr lang="en-US" sz="1200">
              <a:solidFill>
                <a:schemeClr val="tx1"/>
              </a:solidFill>
            </a:rPr>
            <a:t>Penalty Flag</a:t>
          </a:r>
        </a:p>
      </dgm:t>
    </dgm:pt>
    <dgm:pt modelId="{205DEE9E-F587-4724-8979-FB7CAE4643FF}" type="parTrans" cxnId="{7F6913BD-266A-42F5-98E5-4D0AC8F67B72}">
      <dgm:prSet/>
      <dgm:spPr/>
      <dgm:t>
        <a:bodyPr/>
        <a:lstStyle/>
        <a:p>
          <a:endParaRPr lang="en-US"/>
        </a:p>
      </dgm:t>
    </dgm:pt>
    <dgm:pt modelId="{73F1ED1D-75A1-4E62-9B7D-B42640ECAAFC}" type="sibTrans" cxnId="{7F6913BD-266A-42F5-98E5-4D0AC8F67B72}">
      <dgm:prSet/>
      <dgm:spPr/>
      <dgm:t>
        <a:bodyPr/>
        <a:lstStyle/>
        <a:p>
          <a:endParaRPr lang="en-US"/>
        </a:p>
      </dgm:t>
    </dgm:pt>
    <dgm:pt modelId="{2452721D-DB11-4F30-8D3E-F86EE985DA59}">
      <dgm:prSet phldrT="[Text]" custT="1"/>
      <dgm:spPr/>
      <dgm:t>
        <a:bodyPr/>
        <a:lstStyle/>
        <a:p>
          <a:r>
            <a:rPr lang="en-US" sz="800">
              <a:solidFill>
                <a:schemeClr val="tx1"/>
              </a:solidFill>
            </a:rPr>
            <a:t>Bool</a:t>
          </a:r>
        </a:p>
      </dgm:t>
    </dgm:pt>
    <dgm:pt modelId="{FDF91838-5BD6-48ED-87E6-085521F9FADA}" type="parTrans" cxnId="{43EB0071-DFF0-450B-8015-446C2EDFB134}">
      <dgm:prSet/>
      <dgm:spPr/>
      <dgm:t>
        <a:bodyPr/>
        <a:lstStyle/>
        <a:p>
          <a:endParaRPr lang="en-US"/>
        </a:p>
      </dgm:t>
    </dgm:pt>
    <dgm:pt modelId="{2D6F27A2-5686-4A5C-BA10-6202CDAEFACE}" type="sibTrans" cxnId="{43EB0071-DFF0-450B-8015-446C2EDFB134}">
      <dgm:prSet/>
      <dgm:spPr/>
      <dgm:t>
        <a:bodyPr/>
        <a:lstStyle/>
        <a:p>
          <a:endParaRPr lang="en-US"/>
        </a:p>
      </dgm:t>
    </dgm:pt>
    <dgm:pt modelId="{3994FAC8-60C1-4DD0-8115-CD5775F852AD}">
      <dgm:prSet phldrT="[Text]" custT="1"/>
      <dgm:spPr/>
      <dgm:t>
        <a:bodyPr/>
        <a:lstStyle/>
        <a:p>
          <a:r>
            <a:rPr lang="en-US" sz="1200">
              <a:solidFill>
                <a:schemeClr val="tx1"/>
              </a:solidFill>
            </a:rPr>
            <a:t>Loan Purpose</a:t>
          </a:r>
        </a:p>
      </dgm:t>
    </dgm:pt>
    <dgm:pt modelId="{D2061129-CF1F-434E-8506-2703C1A56677}" type="parTrans" cxnId="{13F8D0E0-18C4-4E9A-BED6-430A3B1648C9}">
      <dgm:prSet/>
      <dgm:spPr/>
      <dgm:t>
        <a:bodyPr/>
        <a:lstStyle/>
        <a:p>
          <a:endParaRPr lang="en-US"/>
        </a:p>
      </dgm:t>
    </dgm:pt>
    <dgm:pt modelId="{F8DFC96B-241E-4F78-812C-2DDD8E5C4962}" type="sibTrans" cxnId="{13F8D0E0-18C4-4E9A-BED6-430A3B1648C9}">
      <dgm:prSet/>
      <dgm:spPr/>
      <dgm:t>
        <a:bodyPr/>
        <a:lstStyle/>
        <a:p>
          <a:endParaRPr lang="en-US"/>
        </a:p>
      </dgm:t>
    </dgm:pt>
    <dgm:pt modelId="{32C5AEEF-C26D-4C75-B204-67BEF08BA073}">
      <dgm:prSet phldrT="[Text]" custT="1"/>
      <dgm:spPr/>
      <dgm:t>
        <a:bodyPr/>
        <a:lstStyle/>
        <a:p>
          <a:r>
            <a:rPr lang="en-US" sz="800">
              <a:solidFill>
                <a:schemeClr val="tx1"/>
              </a:solidFill>
            </a:rPr>
            <a:t>String</a:t>
          </a:r>
        </a:p>
      </dgm:t>
    </dgm:pt>
    <dgm:pt modelId="{39349AB3-0A8B-4241-AFD8-9A51D55D19E0}" type="parTrans" cxnId="{79F262FC-767D-4DF9-A0E4-DCC60C8E164E}">
      <dgm:prSet/>
      <dgm:spPr/>
      <dgm:t>
        <a:bodyPr/>
        <a:lstStyle/>
        <a:p>
          <a:endParaRPr lang="en-US"/>
        </a:p>
      </dgm:t>
    </dgm:pt>
    <dgm:pt modelId="{4FA84038-19B6-4DE7-AAA8-B44350344085}" type="sibTrans" cxnId="{79F262FC-767D-4DF9-A0E4-DCC60C8E164E}">
      <dgm:prSet/>
      <dgm:spPr/>
      <dgm:t>
        <a:bodyPr/>
        <a:lstStyle/>
        <a:p>
          <a:endParaRPr lang="en-US"/>
        </a:p>
      </dgm:t>
    </dgm:pt>
    <dgm:pt modelId="{E868DB30-954F-4A7C-BE71-C3617A516C7F}" type="pres">
      <dgm:prSet presAssocID="{D80935B3-3E9C-43CA-9FC5-4E55F5227D72}" presName="layout" presStyleCnt="0">
        <dgm:presLayoutVars>
          <dgm:chMax/>
          <dgm:chPref/>
          <dgm:dir/>
          <dgm:resizeHandles/>
        </dgm:presLayoutVars>
      </dgm:prSet>
      <dgm:spPr/>
      <dgm:t>
        <a:bodyPr/>
        <a:lstStyle/>
        <a:p>
          <a:endParaRPr lang="en-US"/>
        </a:p>
      </dgm:t>
    </dgm:pt>
    <dgm:pt modelId="{8B5800A9-0370-4A31-8AEE-213F9C55B787}" type="pres">
      <dgm:prSet presAssocID="{B888D551-8514-4939-ADDB-0604B4AE307F}" presName="root" presStyleCnt="0">
        <dgm:presLayoutVars>
          <dgm:chMax/>
          <dgm:chPref/>
        </dgm:presLayoutVars>
      </dgm:prSet>
      <dgm:spPr/>
    </dgm:pt>
    <dgm:pt modelId="{C4BDD39B-C1B3-42AD-8F81-0DA37A896781}" type="pres">
      <dgm:prSet presAssocID="{B888D551-8514-4939-ADDB-0604B4AE307F}" presName="rootComposite" presStyleCnt="0">
        <dgm:presLayoutVars/>
      </dgm:prSet>
      <dgm:spPr/>
    </dgm:pt>
    <dgm:pt modelId="{7B52394D-9AFE-49FA-8BC0-7FF99F1E223E}" type="pres">
      <dgm:prSet presAssocID="{B888D551-8514-4939-ADDB-0604B4AE307F}" presName="ParentAccent" presStyleLbl="alignNode1" presStyleIdx="0" presStyleCnt="4"/>
      <dgm:spPr/>
    </dgm:pt>
    <dgm:pt modelId="{4011EC84-53A6-4137-9E95-73618309A46F}" type="pres">
      <dgm:prSet presAssocID="{B888D551-8514-4939-ADDB-0604B4AE307F}" presName="ParentSmallAccent" presStyleLbl="fgAcc1" presStyleIdx="0" presStyleCnt="4"/>
      <dgm:spPr/>
    </dgm:pt>
    <dgm:pt modelId="{1F436A97-2EF7-4214-8064-5B450095287B}" type="pres">
      <dgm:prSet presAssocID="{B888D551-8514-4939-ADDB-0604B4AE307F}" presName="Parent" presStyleLbl="revTx" presStyleIdx="0" presStyleCnt="8">
        <dgm:presLayoutVars>
          <dgm:chMax/>
          <dgm:chPref val="4"/>
          <dgm:bulletEnabled val="1"/>
        </dgm:presLayoutVars>
      </dgm:prSet>
      <dgm:spPr/>
      <dgm:t>
        <a:bodyPr/>
        <a:lstStyle/>
        <a:p>
          <a:endParaRPr lang="en-US"/>
        </a:p>
      </dgm:t>
    </dgm:pt>
    <dgm:pt modelId="{C48C1361-F11C-494C-9E42-DFC37B84D53B}" type="pres">
      <dgm:prSet presAssocID="{B888D551-8514-4939-ADDB-0604B4AE307F}" presName="childShape" presStyleCnt="0">
        <dgm:presLayoutVars>
          <dgm:chMax val="0"/>
          <dgm:chPref val="0"/>
        </dgm:presLayoutVars>
      </dgm:prSet>
      <dgm:spPr/>
    </dgm:pt>
    <dgm:pt modelId="{2371638F-6581-4E21-ADAB-8D2AE0AFE56A}" type="pres">
      <dgm:prSet presAssocID="{FE154114-330D-4519-8E90-D2C5FF3CF061}" presName="childComposite" presStyleCnt="0">
        <dgm:presLayoutVars>
          <dgm:chMax val="0"/>
          <dgm:chPref val="0"/>
        </dgm:presLayoutVars>
      </dgm:prSet>
      <dgm:spPr/>
    </dgm:pt>
    <dgm:pt modelId="{1372D8AD-7C12-4E00-BCC6-F297A099AED3}" type="pres">
      <dgm:prSet presAssocID="{FE154114-330D-4519-8E90-D2C5FF3CF061}" presName="ChildAccent" presStyleLbl="solidFgAcc1" presStyleIdx="0" presStyleCnt="4"/>
      <dgm:spPr/>
    </dgm:pt>
    <dgm:pt modelId="{B358E855-D2C9-4D7F-90B2-885513F9023C}" type="pres">
      <dgm:prSet presAssocID="{FE154114-330D-4519-8E90-D2C5FF3CF061}" presName="Child" presStyleLbl="revTx" presStyleIdx="1" presStyleCnt="8">
        <dgm:presLayoutVars>
          <dgm:chMax val="0"/>
          <dgm:chPref val="0"/>
          <dgm:bulletEnabled val="1"/>
        </dgm:presLayoutVars>
      </dgm:prSet>
      <dgm:spPr/>
      <dgm:t>
        <a:bodyPr/>
        <a:lstStyle/>
        <a:p>
          <a:endParaRPr lang="en-US"/>
        </a:p>
      </dgm:t>
    </dgm:pt>
    <dgm:pt modelId="{1BFC6BE7-124D-4515-96B8-6F5B2311D602}" type="pres">
      <dgm:prSet presAssocID="{EB4BCE31-A099-4DDF-BEC8-2FA9E8DE0D48}" presName="root" presStyleCnt="0">
        <dgm:presLayoutVars>
          <dgm:chMax/>
          <dgm:chPref/>
        </dgm:presLayoutVars>
      </dgm:prSet>
      <dgm:spPr/>
    </dgm:pt>
    <dgm:pt modelId="{CD86743C-AB08-428A-9CA1-48A863A891E2}" type="pres">
      <dgm:prSet presAssocID="{EB4BCE31-A099-4DDF-BEC8-2FA9E8DE0D48}" presName="rootComposite" presStyleCnt="0">
        <dgm:presLayoutVars/>
      </dgm:prSet>
      <dgm:spPr/>
    </dgm:pt>
    <dgm:pt modelId="{D0330611-8EC6-42CA-8C58-A97ABB70E543}" type="pres">
      <dgm:prSet presAssocID="{EB4BCE31-A099-4DDF-BEC8-2FA9E8DE0D48}" presName="ParentAccent" presStyleLbl="alignNode1" presStyleIdx="1" presStyleCnt="4"/>
      <dgm:spPr/>
    </dgm:pt>
    <dgm:pt modelId="{BA1118F2-0D28-4422-9697-9212CAECC4AD}" type="pres">
      <dgm:prSet presAssocID="{EB4BCE31-A099-4DDF-BEC8-2FA9E8DE0D48}" presName="ParentSmallAccent" presStyleLbl="fgAcc1" presStyleIdx="1" presStyleCnt="4"/>
      <dgm:spPr/>
    </dgm:pt>
    <dgm:pt modelId="{56FA99C8-ACDD-4458-9E9E-187FD258F857}" type="pres">
      <dgm:prSet presAssocID="{EB4BCE31-A099-4DDF-BEC8-2FA9E8DE0D48}" presName="Parent" presStyleLbl="revTx" presStyleIdx="2" presStyleCnt="8">
        <dgm:presLayoutVars>
          <dgm:chMax/>
          <dgm:chPref val="4"/>
          <dgm:bulletEnabled val="1"/>
        </dgm:presLayoutVars>
      </dgm:prSet>
      <dgm:spPr/>
      <dgm:t>
        <a:bodyPr/>
        <a:lstStyle/>
        <a:p>
          <a:endParaRPr lang="en-US"/>
        </a:p>
      </dgm:t>
    </dgm:pt>
    <dgm:pt modelId="{21A4EC61-D53A-4F77-98D1-31E579789996}" type="pres">
      <dgm:prSet presAssocID="{EB4BCE31-A099-4DDF-BEC8-2FA9E8DE0D48}" presName="childShape" presStyleCnt="0">
        <dgm:presLayoutVars>
          <dgm:chMax val="0"/>
          <dgm:chPref val="0"/>
        </dgm:presLayoutVars>
      </dgm:prSet>
      <dgm:spPr/>
    </dgm:pt>
    <dgm:pt modelId="{8642C729-9C43-4615-8CBD-B7878014F6C9}" type="pres">
      <dgm:prSet presAssocID="{B4D0B16B-BE5C-48BF-87E1-DA7CE4B43DFD}" presName="childComposite" presStyleCnt="0">
        <dgm:presLayoutVars>
          <dgm:chMax val="0"/>
          <dgm:chPref val="0"/>
        </dgm:presLayoutVars>
      </dgm:prSet>
      <dgm:spPr/>
    </dgm:pt>
    <dgm:pt modelId="{AC36B067-DFBE-4075-971E-7580F462AEA3}" type="pres">
      <dgm:prSet presAssocID="{B4D0B16B-BE5C-48BF-87E1-DA7CE4B43DFD}" presName="ChildAccent" presStyleLbl="solidFgAcc1" presStyleIdx="1" presStyleCnt="4"/>
      <dgm:spPr/>
    </dgm:pt>
    <dgm:pt modelId="{E21E6610-469D-4817-9338-60CBFDD24B03}" type="pres">
      <dgm:prSet presAssocID="{B4D0B16B-BE5C-48BF-87E1-DA7CE4B43DFD}" presName="Child" presStyleLbl="revTx" presStyleIdx="3" presStyleCnt="8">
        <dgm:presLayoutVars>
          <dgm:chMax val="0"/>
          <dgm:chPref val="0"/>
          <dgm:bulletEnabled val="1"/>
        </dgm:presLayoutVars>
      </dgm:prSet>
      <dgm:spPr/>
      <dgm:t>
        <a:bodyPr/>
        <a:lstStyle/>
        <a:p>
          <a:endParaRPr lang="en-US"/>
        </a:p>
      </dgm:t>
    </dgm:pt>
    <dgm:pt modelId="{E38FAC43-7BF4-4040-B6C3-9EDE015A30D5}" type="pres">
      <dgm:prSet presAssocID="{E56E2B4F-5518-419B-8349-3EC9C52CF895}" presName="root" presStyleCnt="0">
        <dgm:presLayoutVars>
          <dgm:chMax/>
          <dgm:chPref/>
        </dgm:presLayoutVars>
      </dgm:prSet>
      <dgm:spPr/>
    </dgm:pt>
    <dgm:pt modelId="{38A49967-1611-4C28-B184-7B7FDF6B4A49}" type="pres">
      <dgm:prSet presAssocID="{E56E2B4F-5518-419B-8349-3EC9C52CF895}" presName="rootComposite" presStyleCnt="0">
        <dgm:presLayoutVars/>
      </dgm:prSet>
      <dgm:spPr/>
    </dgm:pt>
    <dgm:pt modelId="{723B4AAF-840A-4F71-B889-D79E9165E929}" type="pres">
      <dgm:prSet presAssocID="{E56E2B4F-5518-419B-8349-3EC9C52CF895}" presName="ParentAccent" presStyleLbl="alignNode1" presStyleIdx="2" presStyleCnt="4"/>
      <dgm:spPr/>
    </dgm:pt>
    <dgm:pt modelId="{6B0DB033-6E4C-4518-98A2-80CD8310D578}" type="pres">
      <dgm:prSet presAssocID="{E56E2B4F-5518-419B-8349-3EC9C52CF895}" presName="ParentSmallAccent" presStyleLbl="fgAcc1" presStyleIdx="2" presStyleCnt="4"/>
      <dgm:spPr/>
    </dgm:pt>
    <dgm:pt modelId="{50A8F89F-D45A-4852-AC23-535AD4F7CD8F}" type="pres">
      <dgm:prSet presAssocID="{E56E2B4F-5518-419B-8349-3EC9C52CF895}" presName="Parent" presStyleLbl="revTx" presStyleIdx="4" presStyleCnt="8">
        <dgm:presLayoutVars>
          <dgm:chMax/>
          <dgm:chPref val="4"/>
          <dgm:bulletEnabled val="1"/>
        </dgm:presLayoutVars>
      </dgm:prSet>
      <dgm:spPr/>
      <dgm:t>
        <a:bodyPr/>
        <a:lstStyle/>
        <a:p>
          <a:endParaRPr lang="en-US"/>
        </a:p>
      </dgm:t>
    </dgm:pt>
    <dgm:pt modelId="{B3B0D3F9-0D84-46CF-96F9-6298FA506DC8}" type="pres">
      <dgm:prSet presAssocID="{E56E2B4F-5518-419B-8349-3EC9C52CF895}" presName="childShape" presStyleCnt="0">
        <dgm:presLayoutVars>
          <dgm:chMax val="0"/>
          <dgm:chPref val="0"/>
        </dgm:presLayoutVars>
      </dgm:prSet>
      <dgm:spPr/>
    </dgm:pt>
    <dgm:pt modelId="{22E3FCB7-5D2E-4566-8310-B40A0D8F77C8}" type="pres">
      <dgm:prSet presAssocID="{2452721D-DB11-4F30-8D3E-F86EE985DA59}" presName="childComposite" presStyleCnt="0">
        <dgm:presLayoutVars>
          <dgm:chMax val="0"/>
          <dgm:chPref val="0"/>
        </dgm:presLayoutVars>
      </dgm:prSet>
      <dgm:spPr/>
    </dgm:pt>
    <dgm:pt modelId="{D5922026-2B57-4E37-865A-AFFDCFD79357}" type="pres">
      <dgm:prSet presAssocID="{2452721D-DB11-4F30-8D3E-F86EE985DA59}" presName="ChildAccent" presStyleLbl="solidFgAcc1" presStyleIdx="2" presStyleCnt="4"/>
      <dgm:spPr/>
    </dgm:pt>
    <dgm:pt modelId="{D21EC8E1-3F97-4CA2-8E2E-3ED5C223FA59}" type="pres">
      <dgm:prSet presAssocID="{2452721D-DB11-4F30-8D3E-F86EE985DA59}" presName="Child" presStyleLbl="revTx" presStyleIdx="5" presStyleCnt="8">
        <dgm:presLayoutVars>
          <dgm:chMax val="0"/>
          <dgm:chPref val="0"/>
          <dgm:bulletEnabled val="1"/>
        </dgm:presLayoutVars>
      </dgm:prSet>
      <dgm:spPr/>
      <dgm:t>
        <a:bodyPr/>
        <a:lstStyle/>
        <a:p>
          <a:endParaRPr lang="en-US"/>
        </a:p>
      </dgm:t>
    </dgm:pt>
    <dgm:pt modelId="{32551383-96CE-4D6E-A982-E051B79F7539}" type="pres">
      <dgm:prSet presAssocID="{3994FAC8-60C1-4DD0-8115-CD5775F852AD}" presName="root" presStyleCnt="0">
        <dgm:presLayoutVars>
          <dgm:chMax/>
          <dgm:chPref/>
        </dgm:presLayoutVars>
      </dgm:prSet>
      <dgm:spPr/>
    </dgm:pt>
    <dgm:pt modelId="{76599838-6475-4E73-B08A-CE0212923FE6}" type="pres">
      <dgm:prSet presAssocID="{3994FAC8-60C1-4DD0-8115-CD5775F852AD}" presName="rootComposite" presStyleCnt="0">
        <dgm:presLayoutVars/>
      </dgm:prSet>
      <dgm:spPr/>
    </dgm:pt>
    <dgm:pt modelId="{BC0CAC7D-553A-48EA-B3AA-3F101C43DB44}" type="pres">
      <dgm:prSet presAssocID="{3994FAC8-60C1-4DD0-8115-CD5775F852AD}" presName="ParentAccent" presStyleLbl="alignNode1" presStyleIdx="3" presStyleCnt="4"/>
      <dgm:spPr/>
    </dgm:pt>
    <dgm:pt modelId="{DA780E72-EFD9-4DBC-993D-14B80B9CBD6B}" type="pres">
      <dgm:prSet presAssocID="{3994FAC8-60C1-4DD0-8115-CD5775F852AD}" presName="ParentSmallAccent" presStyleLbl="fgAcc1" presStyleIdx="3" presStyleCnt="4"/>
      <dgm:spPr/>
    </dgm:pt>
    <dgm:pt modelId="{FF536936-BCBD-4C65-9397-A2FAC636844B}" type="pres">
      <dgm:prSet presAssocID="{3994FAC8-60C1-4DD0-8115-CD5775F852AD}" presName="Parent" presStyleLbl="revTx" presStyleIdx="6" presStyleCnt="8">
        <dgm:presLayoutVars>
          <dgm:chMax/>
          <dgm:chPref val="4"/>
          <dgm:bulletEnabled val="1"/>
        </dgm:presLayoutVars>
      </dgm:prSet>
      <dgm:spPr/>
      <dgm:t>
        <a:bodyPr/>
        <a:lstStyle/>
        <a:p>
          <a:endParaRPr lang="en-US"/>
        </a:p>
      </dgm:t>
    </dgm:pt>
    <dgm:pt modelId="{D0046525-588F-4F82-B0CF-41DD2D6B9FC8}" type="pres">
      <dgm:prSet presAssocID="{3994FAC8-60C1-4DD0-8115-CD5775F852AD}" presName="childShape" presStyleCnt="0">
        <dgm:presLayoutVars>
          <dgm:chMax val="0"/>
          <dgm:chPref val="0"/>
        </dgm:presLayoutVars>
      </dgm:prSet>
      <dgm:spPr/>
    </dgm:pt>
    <dgm:pt modelId="{71B36AF5-BDE6-4309-A04F-F767772213A2}" type="pres">
      <dgm:prSet presAssocID="{32C5AEEF-C26D-4C75-B204-67BEF08BA073}" presName="childComposite" presStyleCnt="0">
        <dgm:presLayoutVars>
          <dgm:chMax val="0"/>
          <dgm:chPref val="0"/>
        </dgm:presLayoutVars>
      </dgm:prSet>
      <dgm:spPr/>
    </dgm:pt>
    <dgm:pt modelId="{0C31AB1A-F08A-4182-BB4D-631706D4B002}" type="pres">
      <dgm:prSet presAssocID="{32C5AEEF-C26D-4C75-B204-67BEF08BA073}" presName="ChildAccent" presStyleLbl="solidFgAcc1" presStyleIdx="3" presStyleCnt="4"/>
      <dgm:spPr/>
    </dgm:pt>
    <dgm:pt modelId="{2EA57461-F9FB-4860-8FD5-CAE0B6042BD2}" type="pres">
      <dgm:prSet presAssocID="{32C5AEEF-C26D-4C75-B204-67BEF08BA073}" presName="Child" presStyleLbl="revTx" presStyleIdx="7" presStyleCnt="8">
        <dgm:presLayoutVars>
          <dgm:chMax val="0"/>
          <dgm:chPref val="0"/>
          <dgm:bulletEnabled val="1"/>
        </dgm:presLayoutVars>
      </dgm:prSet>
      <dgm:spPr/>
      <dgm:t>
        <a:bodyPr/>
        <a:lstStyle/>
        <a:p>
          <a:endParaRPr lang="en-US"/>
        </a:p>
      </dgm:t>
    </dgm:pt>
  </dgm:ptLst>
  <dgm:cxnLst>
    <dgm:cxn modelId="{F40B0937-A744-4BD6-89E3-173BE9378B71}" srcId="{B888D551-8514-4939-ADDB-0604B4AE307F}" destId="{FE154114-330D-4519-8E90-D2C5FF3CF061}" srcOrd="0" destOrd="0" parTransId="{625C1D90-9E9C-42D3-BF7A-9613710F1D40}" sibTransId="{A05F3BE9-F1C5-4756-900B-166549A8EA88}"/>
    <dgm:cxn modelId="{8634A213-1859-4DE8-843E-5DA33399ABE1}" type="presOf" srcId="{32C5AEEF-C26D-4C75-B204-67BEF08BA073}" destId="{2EA57461-F9FB-4860-8FD5-CAE0B6042BD2}" srcOrd="0" destOrd="0" presId="urn:microsoft.com/office/officeart/2008/layout/SquareAccentList"/>
    <dgm:cxn modelId="{4AC93D9D-AEB8-46A2-9F7C-4CE9717FCE4A}" type="presOf" srcId="{B4D0B16B-BE5C-48BF-87E1-DA7CE4B43DFD}" destId="{E21E6610-469D-4817-9338-60CBFDD24B03}" srcOrd="0" destOrd="0" presId="urn:microsoft.com/office/officeart/2008/layout/SquareAccentList"/>
    <dgm:cxn modelId="{16E6B273-F327-4AE3-9739-F60495705C36}" srcId="{D80935B3-3E9C-43CA-9FC5-4E55F5227D72}" destId="{EB4BCE31-A099-4DDF-BEC8-2FA9E8DE0D48}" srcOrd="1" destOrd="0" parTransId="{BF09E7F5-1A1C-47C7-9F9D-6D6A0A001552}" sibTransId="{CFE59578-B925-4C7E-ADCD-CEE7230E3C78}"/>
    <dgm:cxn modelId="{13F8D0E0-18C4-4E9A-BED6-430A3B1648C9}" srcId="{D80935B3-3E9C-43CA-9FC5-4E55F5227D72}" destId="{3994FAC8-60C1-4DD0-8115-CD5775F852AD}" srcOrd="3" destOrd="0" parTransId="{D2061129-CF1F-434E-8506-2703C1A56677}" sibTransId="{F8DFC96B-241E-4F78-812C-2DDD8E5C4962}"/>
    <dgm:cxn modelId="{7A006D67-50DC-4BFB-B824-6280EAD671A1}" type="presOf" srcId="{E56E2B4F-5518-419B-8349-3EC9C52CF895}" destId="{50A8F89F-D45A-4852-AC23-535AD4F7CD8F}" srcOrd="0" destOrd="0" presId="urn:microsoft.com/office/officeart/2008/layout/SquareAccentList"/>
    <dgm:cxn modelId="{43EB0071-DFF0-450B-8015-446C2EDFB134}" srcId="{E56E2B4F-5518-419B-8349-3EC9C52CF895}" destId="{2452721D-DB11-4F30-8D3E-F86EE985DA59}" srcOrd="0" destOrd="0" parTransId="{FDF91838-5BD6-48ED-87E6-085521F9FADA}" sibTransId="{2D6F27A2-5686-4A5C-BA10-6202CDAEFACE}"/>
    <dgm:cxn modelId="{7F6913BD-266A-42F5-98E5-4D0AC8F67B72}" srcId="{D80935B3-3E9C-43CA-9FC5-4E55F5227D72}" destId="{E56E2B4F-5518-419B-8349-3EC9C52CF895}" srcOrd="2" destOrd="0" parTransId="{205DEE9E-F587-4724-8979-FB7CAE4643FF}" sibTransId="{73F1ED1D-75A1-4E62-9B7D-B42640ECAAFC}"/>
    <dgm:cxn modelId="{F930FC20-50A8-465D-B4B2-65F91B909E75}" type="presOf" srcId="{B888D551-8514-4939-ADDB-0604B4AE307F}" destId="{1F436A97-2EF7-4214-8064-5B450095287B}" srcOrd="0" destOrd="0" presId="urn:microsoft.com/office/officeart/2008/layout/SquareAccentList"/>
    <dgm:cxn modelId="{A52E69E2-1ACA-4649-B3CD-2CD3A9423DA4}" type="presOf" srcId="{D80935B3-3E9C-43CA-9FC5-4E55F5227D72}" destId="{E868DB30-954F-4A7C-BE71-C3617A516C7F}" srcOrd="0" destOrd="0" presId="urn:microsoft.com/office/officeart/2008/layout/SquareAccentList"/>
    <dgm:cxn modelId="{F43E10D2-E012-4B68-BEFF-AE61DB6D8A65}" type="presOf" srcId="{2452721D-DB11-4F30-8D3E-F86EE985DA59}" destId="{D21EC8E1-3F97-4CA2-8E2E-3ED5C223FA59}" srcOrd="0" destOrd="0" presId="urn:microsoft.com/office/officeart/2008/layout/SquareAccentList"/>
    <dgm:cxn modelId="{62F11D00-8089-4AC4-80A2-3FDE940314FA}" type="presOf" srcId="{EB4BCE31-A099-4DDF-BEC8-2FA9E8DE0D48}" destId="{56FA99C8-ACDD-4458-9E9E-187FD258F857}" srcOrd="0" destOrd="0" presId="urn:microsoft.com/office/officeart/2008/layout/SquareAccentList"/>
    <dgm:cxn modelId="{CDAED739-6E29-43A3-AF6B-B76CE51F60F7}" srcId="{EB4BCE31-A099-4DDF-BEC8-2FA9E8DE0D48}" destId="{B4D0B16B-BE5C-48BF-87E1-DA7CE4B43DFD}" srcOrd="0" destOrd="0" parTransId="{8386A4F1-5C49-4438-A312-B437FB96E463}" sibTransId="{A6C3165E-D635-40E6-8E7F-8C01B8A395F5}"/>
    <dgm:cxn modelId="{326576EA-7854-4731-AB31-B2396ECB55EF}" type="presOf" srcId="{FE154114-330D-4519-8E90-D2C5FF3CF061}" destId="{B358E855-D2C9-4D7F-90B2-885513F9023C}" srcOrd="0" destOrd="0" presId="urn:microsoft.com/office/officeart/2008/layout/SquareAccentList"/>
    <dgm:cxn modelId="{3EC7E200-ABBB-48D2-A4F3-47114F374974}" type="presOf" srcId="{3994FAC8-60C1-4DD0-8115-CD5775F852AD}" destId="{FF536936-BCBD-4C65-9397-A2FAC636844B}" srcOrd="0" destOrd="0" presId="urn:microsoft.com/office/officeart/2008/layout/SquareAccentList"/>
    <dgm:cxn modelId="{EC9CFA99-4149-4769-9A20-A5815E2FDF58}" srcId="{D80935B3-3E9C-43CA-9FC5-4E55F5227D72}" destId="{B888D551-8514-4939-ADDB-0604B4AE307F}" srcOrd="0" destOrd="0" parTransId="{C949A87F-16E6-4EC3-B502-6DFBFA109B24}" sibTransId="{308027AD-74A8-4508-9FDB-F0CB240CEE59}"/>
    <dgm:cxn modelId="{79F262FC-767D-4DF9-A0E4-DCC60C8E164E}" srcId="{3994FAC8-60C1-4DD0-8115-CD5775F852AD}" destId="{32C5AEEF-C26D-4C75-B204-67BEF08BA073}" srcOrd="0" destOrd="0" parTransId="{39349AB3-0A8B-4241-AFD8-9A51D55D19E0}" sibTransId="{4FA84038-19B6-4DE7-AAA8-B44350344085}"/>
    <dgm:cxn modelId="{1D9BB0AD-9707-455F-A955-CF90671ECD7C}" type="presParOf" srcId="{E868DB30-954F-4A7C-BE71-C3617A516C7F}" destId="{8B5800A9-0370-4A31-8AEE-213F9C55B787}" srcOrd="0" destOrd="0" presId="urn:microsoft.com/office/officeart/2008/layout/SquareAccentList"/>
    <dgm:cxn modelId="{5F049DD2-12F3-4C17-A6D8-6D8C177438EE}" type="presParOf" srcId="{8B5800A9-0370-4A31-8AEE-213F9C55B787}" destId="{C4BDD39B-C1B3-42AD-8F81-0DA37A896781}" srcOrd="0" destOrd="0" presId="urn:microsoft.com/office/officeart/2008/layout/SquareAccentList"/>
    <dgm:cxn modelId="{7FCD8A60-CCBA-47CC-9573-31553D7EB0FA}" type="presParOf" srcId="{C4BDD39B-C1B3-42AD-8F81-0DA37A896781}" destId="{7B52394D-9AFE-49FA-8BC0-7FF99F1E223E}" srcOrd="0" destOrd="0" presId="urn:microsoft.com/office/officeart/2008/layout/SquareAccentList"/>
    <dgm:cxn modelId="{9F9251F5-1F88-4461-9518-867F8640E5F4}" type="presParOf" srcId="{C4BDD39B-C1B3-42AD-8F81-0DA37A896781}" destId="{4011EC84-53A6-4137-9E95-73618309A46F}" srcOrd="1" destOrd="0" presId="urn:microsoft.com/office/officeart/2008/layout/SquareAccentList"/>
    <dgm:cxn modelId="{F874B512-00FD-4316-AA47-FDB2979E3B22}" type="presParOf" srcId="{C4BDD39B-C1B3-42AD-8F81-0DA37A896781}" destId="{1F436A97-2EF7-4214-8064-5B450095287B}" srcOrd="2" destOrd="0" presId="urn:microsoft.com/office/officeart/2008/layout/SquareAccentList"/>
    <dgm:cxn modelId="{BE0730E0-B5DD-4C3E-BB2C-A7DA8AD6D71D}" type="presParOf" srcId="{8B5800A9-0370-4A31-8AEE-213F9C55B787}" destId="{C48C1361-F11C-494C-9E42-DFC37B84D53B}" srcOrd="1" destOrd="0" presId="urn:microsoft.com/office/officeart/2008/layout/SquareAccentList"/>
    <dgm:cxn modelId="{8898D40D-99E8-4743-B87A-F54E521F2F0F}" type="presParOf" srcId="{C48C1361-F11C-494C-9E42-DFC37B84D53B}" destId="{2371638F-6581-4E21-ADAB-8D2AE0AFE56A}" srcOrd="0" destOrd="0" presId="urn:microsoft.com/office/officeart/2008/layout/SquareAccentList"/>
    <dgm:cxn modelId="{9A644E5A-B5E8-457F-9FFA-3633319641C5}" type="presParOf" srcId="{2371638F-6581-4E21-ADAB-8D2AE0AFE56A}" destId="{1372D8AD-7C12-4E00-BCC6-F297A099AED3}" srcOrd="0" destOrd="0" presId="urn:microsoft.com/office/officeart/2008/layout/SquareAccentList"/>
    <dgm:cxn modelId="{8F30382D-042B-4F19-B15B-E7A948D0818B}" type="presParOf" srcId="{2371638F-6581-4E21-ADAB-8D2AE0AFE56A}" destId="{B358E855-D2C9-4D7F-90B2-885513F9023C}" srcOrd="1" destOrd="0" presId="urn:microsoft.com/office/officeart/2008/layout/SquareAccentList"/>
    <dgm:cxn modelId="{247C81DC-18AF-4903-9A7C-878D01BB0082}" type="presParOf" srcId="{E868DB30-954F-4A7C-BE71-C3617A516C7F}" destId="{1BFC6BE7-124D-4515-96B8-6F5B2311D602}" srcOrd="1" destOrd="0" presId="urn:microsoft.com/office/officeart/2008/layout/SquareAccentList"/>
    <dgm:cxn modelId="{9CFDA7AE-B4F1-40B6-9180-1B85AB73BB8C}" type="presParOf" srcId="{1BFC6BE7-124D-4515-96B8-6F5B2311D602}" destId="{CD86743C-AB08-428A-9CA1-48A863A891E2}" srcOrd="0" destOrd="0" presId="urn:microsoft.com/office/officeart/2008/layout/SquareAccentList"/>
    <dgm:cxn modelId="{E27101DF-1A3D-4AC7-B231-8C6875DAD292}" type="presParOf" srcId="{CD86743C-AB08-428A-9CA1-48A863A891E2}" destId="{D0330611-8EC6-42CA-8C58-A97ABB70E543}" srcOrd="0" destOrd="0" presId="urn:microsoft.com/office/officeart/2008/layout/SquareAccentList"/>
    <dgm:cxn modelId="{A2238C4B-9814-43BD-A1FF-38FD3A319B8A}" type="presParOf" srcId="{CD86743C-AB08-428A-9CA1-48A863A891E2}" destId="{BA1118F2-0D28-4422-9697-9212CAECC4AD}" srcOrd="1" destOrd="0" presId="urn:microsoft.com/office/officeart/2008/layout/SquareAccentList"/>
    <dgm:cxn modelId="{1146C149-3805-4850-ADE5-369520774C30}" type="presParOf" srcId="{CD86743C-AB08-428A-9CA1-48A863A891E2}" destId="{56FA99C8-ACDD-4458-9E9E-187FD258F857}" srcOrd="2" destOrd="0" presId="urn:microsoft.com/office/officeart/2008/layout/SquareAccentList"/>
    <dgm:cxn modelId="{21B68FDA-790C-41C2-9783-444541A18DCE}" type="presParOf" srcId="{1BFC6BE7-124D-4515-96B8-6F5B2311D602}" destId="{21A4EC61-D53A-4F77-98D1-31E579789996}" srcOrd="1" destOrd="0" presId="urn:microsoft.com/office/officeart/2008/layout/SquareAccentList"/>
    <dgm:cxn modelId="{3629EBD3-3F9E-4F4E-9527-D0AA43C28DC4}" type="presParOf" srcId="{21A4EC61-D53A-4F77-98D1-31E579789996}" destId="{8642C729-9C43-4615-8CBD-B7878014F6C9}" srcOrd="0" destOrd="0" presId="urn:microsoft.com/office/officeart/2008/layout/SquareAccentList"/>
    <dgm:cxn modelId="{496DB8FB-D518-44A4-BCDC-EA73CB194EC0}" type="presParOf" srcId="{8642C729-9C43-4615-8CBD-B7878014F6C9}" destId="{AC36B067-DFBE-4075-971E-7580F462AEA3}" srcOrd="0" destOrd="0" presId="urn:microsoft.com/office/officeart/2008/layout/SquareAccentList"/>
    <dgm:cxn modelId="{8933AE5E-2CCA-4369-950E-1BE4782B938F}" type="presParOf" srcId="{8642C729-9C43-4615-8CBD-B7878014F6C9}" destId="{E21E6610-469D-4817-9338-60CBFDD24B03}" srcOrd="1" destOrd="0" presId="urn:microsoft.com/office/officeart/2008/layout/SquareAccentList"/>
    <dgm:cxn modelId="{036BE458-9323-41C9-9548-3268A95E6E69}" type="presParOf" srcId="{E868DB30-954F-4A7C-BE71-C3617A516C7F}" destId="{E38FAC43-7BF4-4040-B6C3-9EDE015A30D5}" srcOrd="2" destOrd="0" presId="urn:microsoft.com/office/officeart/2008/layout/SquareAccentList"/>
    <dgm:cxn modelId="{F2F468F2-52B9-4F50-AC2C-DDF1FE1B8AE8}" type="presParOf" srcId="{E38FAC43-7BF4-4040-B6C3-9EDE015A30D5}" destId="{38A49967-1611-4C28-B184-7B7FDF6B4A49}" srcOrd="0" destOrd="0" presId="urn:microsoft.com/office/officeart/2008/layout/SquareAccentList"/>
    <dgm:cxn modelId="{7EA480E7-CB15-46ED-8745-205776AC646C}" type="presParOf" srcId="{38A49967-1611-4C28-B184-7B7FDF6B4A49}" destId="{723B4AAF-840A-4F71-B889-D79E9165E929}" srcOrd="0" destOrd="0" presId="urn:microsoft.com/office/officeart/2008/layout/SquareAccentList"/>
    <dgm:cxn modelId="{F8A37244-5616-49B2-8F11-6054990FF053}" type="presParOf" srcId="{38A49967-1611-4C28-B184-7B7FDF6B4A49}" destId="{6B0DB033-6E4C-4518-98A2-80CD8310D578}" srcOrd="1" destOrd="0" presId="urn:microsoft.com/office/officeart/2008/layout/SquareAccentList"/>
    <dgm:cxn modelId="{C056EF9B-00D0-421E-BF0D-59D9DCC20EC5}" type="presParOf" srcId="{38A49967-1611-4C28-B184-7B7FDF6B4A49}" destId="{50A8F89F-D45A-4852-AC23-535AD4F7CD8F}" srcOrd="2" destOrd="0" presId="urn:microsoft.com/office/officeart/2008/layout/SquareAccentList"/>
    <dgm:cxn modelId="{0792F07F-96F1-4B79-B25A-71D6B718271F}" type="presParOf" srcId="{E38FAC43-7BF4-4040-B6C3-9EDE015A30D5}" destId="{B3B0D3F9-0D84-46CF-96F9-6298FA506DC8}" srcOrd="1" destOrd="0" presId="urn:microsoft.com/office/officeart/2008/layout/SquareAccentList"/>
    <dgm:cxn modelId="{A58A5C3A-3685-4770-82D6-A47E9CF6AE8E}" type="presParOf" srcId="{B3B0D3F9-0D84-46CF-96F9-6298FA506DC8}" destId="{22E3FCB7-5D2E-4566-8310-B40A0D8F77C8}" srcOrd="0" destOrd="0" presId="urn:microsoft.com/office/officeart/2008/layout/SquareAccentList"/>
    <dgm:cxn modelId="{82A7A2D0-ABF8-422D-B4D8-B3DC49A5FC92}" type="presParOf" srcId="{22E3FCB7-5D2E-4566-8310-B40A0D8F77C8}" destId="{D5922026-2B57-4E37-865A-AFFDCFD79357}" srcOrd="0" destOrd="0" presId="urn:microsoft.com/office/officeart/2008/layout/SquareAccentList"/>
    <dgm:cxn modelId="{CF68A223-6993-455A-8A6F-EB6E03DB1EC0}" type="presParOf" srcId="{22E3FCB7-5D2E-4566-8310-B40A0D8F77C8}" destId="{D21EC8E1-3F97-4CA2-8E2E-3ED5C223FA59}" srcOrd="1" destOrd="0" presId="urn:microsoft.com/office/officeart/2008/layout/SquareAccentList"/>
    <dgm:cxn modelId="{F942F3A9-ADF0-4F1B-90E9-CC47BB1C4389}" type="presParOf" srcId="{E868DB30-954F-4A7C-BE71-C3617A516C7F}" destId="{32551383-96CE-4D6E-A982-E051B79F7539}" srcOrd="3" destOrd="0" presId="urn:microsoft.com/office/officeart/2008/layout/SquareAccentList"/>
    <dgm:cxn modelId="{B70001A6-3557-461B-9B77-B8C7F6CC6B8D}" type="presParOf" srcId="{32551383-96CE-4D6E-A982-E051B79F7539}" destId="{76599838-6475-4E73-B08A-CE0212923FE6}" srcOrd="0" destOrd="0" presId="urn:microsoft.com/office/officeart/2008/layout/SquareAccentList"/>
    <dgm:cxn modelId="{B0D712D4-7D44-4E8B-8824-5BEBF343DDB5}" type="presParOf" srcId="{76599838-6475-4E73-B08A-CE0212923FE6}" destId="{BC0CAC7D-553A-48EA-B3AA-3F101C43DB44}" srcOrd="0" destOrd="0" presId="urn:microsoft.com/office/officeart/2008/layout/SquareAccentList"/>
    <dgm:cxn modelId="{1BFE3B09-B006-4951-B517-7947FFAA7CB0}" type="presParOf" srcId="{76599838-6475-4E73-B08A-CE0212923FE6}" destId="{DA780E72-EFD9-4DBC-993D-14B80B9CBD6B}" srcOrd="1" destOrd="0" presId="urn:microsoft.com/office/officeart/2008/layout/SquareAccentList"/>
    <dgm:cxn modelId="{0A658F90-8BFD-4BA1-BBD2-59C007F31EFB}" type="presParOf" srcId="{76599838-6475-4E73-B08A-CE0212923FE6}" destId="{FF536936-BCBD-4C65-9397-A2FAC636844B}" srcOrd="2" destOrd="0" presId="urn:microsoft.com/office/officeart/2008/layout/SquareAccentList"/>
    <dgm:cxn modelId="{EF674196-C319-477E-AA58-926E05EBF871}" type="presParOf" srcId="{32551383-96CE-4D6E-A982-E051B79F7539}" destId="{D0046525-588F-4F82-B0CF-41DD2D6B9FC8}" srcOrd="1" destOrd="0" presId="urn:microsoft.com/office/officeart/2008/layout/SquareAccentList"/>
    <dgm:cxn modelId="{0D529A0B-04D9-4FEF-BB09-FF08C2C0F3B7}" type="presParOf" srcId="{D0046525-588F-4F82-B0CF-41DD2D6B9FC8}" destId="{71B36AF5-BDE6-4309-A04F-F767772213A2}" srcOrd="0" destOrd="0" presId="urn:microsoft.com/office/officeart/2008/layout/SquareAccentList"/>
    <dgm:cxn modelId="{683315BC-BB41-450A-92AC-650D81FC654B}" type="presParOf" srcId="{71B36AF5-BDE6-4309-A04F-F767772213A2}" destId="{0C31AB1A-F08A-4182-BB4D-631706D4B002}" srcOrd="0" destOrd="0" presId="urn:microsoft.com/office/officeart/2008/layout/SquareAccentList"/>
    <dgm:cxn modelId="{F0E92913-4EB6-47DB-B67D-E2202A57B68B}" type="presParOf" srcId="{71B36AF5-BDE6-4309-A04F-F767772213A2}" destId="{2EA57461-F9FB-4860-8FD5-CAE0B6042BD2}" srcOrd="1" destOrd="0" presId="urn:microsoft.com/office/officeart/2008/layout/Square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DC6AC9-7D98-4FF1-8152-4929A9718ADA}" type="doc">
      <dgm:prSet loTypeId="urn:microsoft.com/office/officeart/2005/8/layout/hierarchy6" loCatId="hierarchy" qsTypeId="urn:microsoft.com/office/officeart/2005/8/quickstyle/simple1" qsCatId="simple" csTypeId="urn:microsoft.com/office/officeart/2005/8/colors/accent1_4" csCatId="accent1" phldr="1"/>
      <dgm:spPr/>
      <dgm:t>
        <a:bodyPr/>
        <a:lstStyle/>
        <a:p>
          <a:endParaRPr lang="en-US"/>
        </a:p>
      </dgm:t>
    </dgm:pt>
    <dgm:pt modelId="{7A2647CF-EA34-4C11-9620-A93229AD36BB}">
      <dgm:prSet phldrT="[Text]"/>
      <dgm:spPr/>
      <dgm:t>
        <a:bodyPr/>
        <a:lstStyle/>
        <a:p>
          <a:r>
            <a:rPr lang="en-US">
              <a:cs typeface="Arial"/>
            </a:rPr>
            <a:t>Natural Language Query</a:t>
          </a:r>
        </a:p>
      </dgm:t>
    </dgm:pt>
    <dgm:pt modelId="{6493CB20-C50A-4370-A4E3-42F062155551}" type="parTrans" cxnId="{07195162-D20E-4C6A-91C2-456B1DF67A00}">
      <dgm:prSet/>
      <dgm:spPr/>
      <dgm:t>
        <a:bodyPr/>
        <a:lstStyle/>
        <a:p>
          <a:endParaRPr lang="en-US"/>
        </a:p>
      </dgm:t>
    </dgm:pt>
    <dgm:pt modelId="{8CB06AEF-4F54-4CDF-B330-E85A3F7B24A3}" type="sibTrans" cxnId="{07195162-D20E-4C6A-91C2-456B1DF67A00}">
      <dgm:prSet/>
      <dgm:spPr/>
      <dgm:t>
        <a:bodyPr/>
        <a:lstStyle/>
        <a:p>
          <a:endParaRPr lang="en-US"/>
        </a:p>
      </dgm:t>
    </dgm:pt>
    <dgm:pt modelId="{3E6B074F-00BF-4158-A10D-CD1C39F83C31}">
      <dgm:prSet phldrT="[Text]"/>
      <dgm:spPr/>
      <dgm:t>
        <a:bodyPr/>
        <a:lstStyle/>
        <a:p>
          <a:r>
            <a:rPr lang="en-US">
              <a:cs typeface="Arial"/>
            </a:rPr>
            <a:t>Complex</a:t>
          </a:r>
        </a:p>
      </dgm:t>
    </dgm:pt>
    <dgm:pt modelId="{A25692F7-2475-4A30-B08F-FDB217FDE8A3}" type="parTrans" cxnId="{E419F95E-D7C2-4ADA-A2B8-8A5C19FAC6BE}">
      <dgm:prSet/>
      <dgm:spPr/>
      <dgm:t>
        <a:bodyPr/>
        <a:lstStyle/>
        <a:p>
          <a:endParaRPr lang="en-US"/>
        </a:p>
      </dgm:t>
    </dgm:pt>
    <dgm:pt modelId="{01F853A0-DC12-4E1B-9775-7FAA478F8297}" type="sibTrans" cxnId="{E419F95E-D7C2-4ADA-A2B8-8A5C19FAC6BE}">
      <dgm:prSet/>
      <dgm:spPr/>
      <dgm:t>
        <a:bodyPr/>
        <a:lstStyle/>
        <a:p>
          <a:endParaRPr lang="en-US"/>
        </a:p>
      </dgm:t>
    </dgm:pt>
    <dgm:pt modelId="{7D723ABB-FD24-4009-8C83-0CD08D55D574}">
      <dgm:prSet phldrT="[Text]"/>
      <dgm:spPr/>
      <dgm:t>
        <a:bodyPr/>
        <a:lstStyle/>
        <a:p>
          <a:r>
            <a:rPr lang="en-US" sz="2600">
              <a:cs typeface="Arial"/>
            </a:rPr>
            <a:t>Co-references</a:t>
          </a:r>
        </a:p>
      </dgm:t>
    </dgm:pt>
    <dgm:pt modelId="{8D16C0A1-CA58-4C71-BDC4-21F8D0A6218E}" type="parTrans" cxnId="{16A3C5A6-8EE6-4FFC-A837-7D8F4EDCDED9}">
      <dgm:prSet/>
      <dgm:spPr/>
    </dgm:pt>
    <dgm:pt modelId="{73CFFA60-89CB-4652-977C-FE8CCCCDA123}" type="sibTrans" cxnId="{16A3C5A6-8EE6-4FFC-A837-7D8F4EDCDED9}">
      <dgm:prSet/>
      <dgm:spPr/>
    </dgm:pt>
    <dgm:pt modelId="{BB52CFAC-6E2B-46FB-BE35-4578D2B0456A}">
      <dgm:prSet phldrT="[Text]"/>
      <dgm:spPr/>
      <dgm:t>
        <a:bodyPr/>
        <a:lstStyle/>
        <a:p>
          <a:r>
            <a:rPr lang="en-US" sz="2600">
              <a:cs typeface="Arial"/>
            </a:rPr>
            <a:t>Nested</a:t>
          </a:r>
        </a:p>
      </dgm:t>
    </dgm:pt>
    <dgm:pt modelId="{3F07C562-CA88-42FD-9828-264A2A84D029}" type="parTrans" cxnId="{F073C78E-4813-4BDC-89ED-94018761C9C5}">
      <dgm:prSet/>
      <dgm:spPr/>
    </dgm:pt>
    <dgm:pt modelId="{15CD1B01-5BFF-496E-A383-515C962B6180}" type="sibTrans" cxnId="{F073C78E-4813-4BDC-89ED-94018761C9C5}">
      <dgm:prSet/>
      <dgm:spPr/>
    </dgm:pt>
    <dgm:pt modelId="{BF10B317-DCAE-41FE-9EE3-FBCBA32552CA}">
      <dgm:prSet phldrT="[Text]"/>
      <dgm:spPr/>
      <dgm:t>
        <a:bodyPr/>
        <a:lstStyle/>
        <a:p>
          <a:r>
            <a:rPr lang="en-US" sz="2600">
              <a:cs typeface="Arial"/>
            </a:rPr>
            <a:t>Parallel</a:t>
          </a:r>
        </a:p>
      </dgm:t>
    </dgm:pt>
    <dgm:pt modelId="{5A9FCC24-A800-453D-95E4-346108785375}" type="parTrans" cxnId="{FC3C7511-0A10-42B5-91AB-8C628599752F}">
      <dgm:prSet/>
      <dgm:spPr/>
    </dgm:pt>
    <dgm:pt modelId="{8484DF1D-7D8C-4F4B-8FDC-4439F06042A1}" type="sibTrans" cxnId="{FC3C7511-0A10-42B5-91AB-8C628599752F}">
      <dgm:prSet/>
      <dgm:spPr/>
    </dgm:pt>
    <dgm:pt modelId="{531FF41E-D909-4507-8116-354307675D1D}">
      <dgm:prSet phldrT="[Text]"/>
      <dgm:spPr/>
      <dgm:t>
        <a:bodyPr/>
        <a:lstStyle/>
        <a:p>
          <a:r>
            <a:rPr lang="en-US" sz="3400">
              <a:cs typeface="Arial"/>
            </a:rPr>
            <a:t>Simple</a:t>
          </a:r>
        </a:p>
      </dgm:t>
    </dgm:pt>
    <dgm:pt modelId="{7EC1AC0F-7D3C-4547-81D8-FA7D502C8E0D}" type="parTrans" cxnId="{168C43F9-7553-492B-A442-B8C2260BB2A7}">
      <dgm:prSet/>
      <dgm:spPr/>
    </dgm:pt>
    <dgm:pt modelId="{BBED0729-EFE8-4C80-9914-97F283578464}" type="sibTrans" cxnId="{168C43F9-7553-492B-A442-B8C2260BB2A7}">
      <dgm:prSet/>
      <dgm:spPr/>
    </dgm:pt>
    <dgm:pt modelId="{2A9F4603-2D62-47C1-8709-BB3729DE77DF}" type="pres">
      <dgm:prSet presAssocID="{7FDC6AC9-7D98-4FF1-8152-4929A9718ADA}" presName="mainComposite" presStyleCnt="0">
        <dgm:presLayoutVars>
          <dgm:chPref val="1"/>
          <dgm:dir/>
          <dgm:animOne val="branch"/>
          <dgm:animLvl val="lvl"/>
          <dgm:resizeHandles val="exact"/>
        </dgm:presLayoutVars>
      </dgm:prSet>
      <dgm:spPr/>
      <dgm:t>
        <a:bodyPr/>
        <a:lstStyle/>
        <a:p>
          <a:endParaRPr lang="en-US"/>
        </a:p>
      </dgm:t>
    </dgm:pt>
    <dgm:pt modelId="{343AD291-F15A-46D3-8203-EB4A1ABF7B30}" type="pres">
      <dgm:prSet presAssocID="{7FDC6AC9-7D98-4FF1-8152-4929A9718ADA}" presName="hierFlow" presStyleCnt="0"/>
      <dgm:spPr/>
    </dgm:pt>
    <dgm:pt modelId="{57CA38B0-5277-4EE0-A66A-4C5115F6AAE1}" type="pres">
      <dgm:prSet presAssocID="{7FDC6AC9-7D98-4FF1-8152-4929A9718ADA}" presName="hierChild1" presStyleCnt="0">
        <dgm:presLayoutVars>
          <dgm:chPref val="1"/>
          <dgm:animOne val="branch"/>
          <dgm:animLvl val="lvl"/>
        </dgm:presLayoutVars>
      </dgm:prSet>
      <dgm:spPr/>
    </dgm:pt>
    <dgm:pt modelId="{6569B073-6771-4239-84A3-E5A6FE95CDF2}" type="pres">
      <dgm:prSet presAssocID="{7A2647CF-EA34-4C11-9620-A93229AD36BB}" presName="Name14" presStyleCnt="0"/>
      <dgm:spPr/>
    </dgm:pt>
    <dgm:pt modelId="{1B6EB95F-D5F3-4FD7-BD55-66CBD9AC2C2C}" type="pres">
      <dgm:prSet presAssocID="{7A2647CF-EA34-4C11-9620-A93229AD36BB}" presName="level1Shape" presStyleLbl="node0" presStyleIdx="0" presStyleCnt="1">
        <dgm:presLayoutVars>
          <dgm:chPref val="3"/>
        </dgm:presLayoutVars>
      </dgm:prSet>
      <dgm:spPr/>
      <dgm:t>
        <a:bodyPr/>
        <a:lstStyle/>
        <a:p>
          <a:endParaRPr lang="en-US"/>
        </a:p>
      </dgm:t>
    </dgm:pt>
    <dgm:pt modelId="{AC6F43AF-0840-4B96-80B7-9A2ADA69F2F0}" type="pres">
      <dgm:prSet presAssocID="{7A2647CF-EA34-4C11-9620-A93229AD36BB}" presName="hierChild2" presStyleCnt="0"/>
      <dgm:spPr/>
    </dgm:pt>
    <dgm:pt modelId="{371C3276-A545-48EB-97F2-549F233A7779}" type="pres">
      <dgm:prSet presAssocID="{A25692F7-2475-4A30-B08F-FDB217FDE8A3}" presName="Name19" presStyleLbl="parChTrans1D2" presStyleIdx="0" presStyleCnt="2"/>
      <dgm:spPr/>
      <dgm:t>
        <a:bodyPr/>
        <a:lstStyle/>
        <a:p>
          <a:endParaRPr lang="en-US"/>
        </a:p>
      </dgm:t>
    </dgm:pt>
    <dgm:pt modelId="{7A92A12F-312C-4C9A-A479-1EAB0ABDA9B1}" type="pres">
      <dgm:prSet presAssocID="{3E6B074F-00BF-4158-A10D-CD1C39F83C31}" presName="Name21" presStyleCnt="0"/>
      <dgm:spPr/>
    </dgm:pt>
    <dgm:pt modelId="{FED97B8F-68E5-4E2B-B455-7F244B09B7E9}" type="pres">
      <dgm:prSet presAssocID="{3E6B074F-00BF-4158-A10D-CD1C39F83C31}" presName="level2Shape" presStyleLbl="node2" presStyleIdx="0" presStyleCnt="2"/>
      <dgm:spPr/>
      <dgm:t>
        <a:bodyPr/>
        <a:lstStyle/>
        <a:p>
          <a:endParaRPr lang="en-US"/>
        </a:p>
      </dgm:t>
    </dgm:pt>
    <dgm:pt modelId="{3E9FB95B-F757-49EF-A18D-A259D2A038E9}" type="pres">
      <dgm:prSet presAssocID="{3E6B074F-00BF-4158-A10D-CD1C39F83C31}" presName="hierChild3" presStyleCnt="0"/>
      <dgm:spPr/>
    </dgm:pt>
    <dgm:pt modelId="{581CDD6D-992C-47B3-A865-4D13208D0EFC}" type="pres">
      <dgm:prSet presAssocID="{8D16C0A1-CA58-4C71-BDC4-21F8D0A6218E}" presName="Name19" presStyleLbl="parChTrans1D3" presStyleIdx="0" presStyleCnt="3"/>
      <dgm:spPr/>
    </dgm:pt>
    <dgm:pt modelId="{39F34E70-DC15-448E-ADE2-1907401FB8A2}" type="pres">
      <dgm:prSet presAssocID="{7D723ABB-FD24-4009-8C83-0CD08D55D574}" presName="Name21" presStyleCnt="0"/>
      <dgm:spPr/>
    </dgm:pt>
    <dgm:pt modelId="{D2020BE8-BE04-4DD2-B289-CAD42E3489C7}" type="pres">
      <dgm:prSet presAssocID="{7D723ABB-FD24-4009-8C83-0CD08D55D574}" presName="level2Shape" presStyleLbl="node3" presStyleIdx="0" presStyleCnt="3"/>
      <dgm:spPr/>
      <dgm:t>
        <a:bodyPr/>
        <a:lstStyle/>
        <a:p>
          <a:endParaRPr lang="en-US"/>
        </a:p>
      </dgm:t>
    </dgm:pt>
    <dgm:pt modelId="{FD291468-71D6-4C10-821D-459C7AA3BC1C}" type="pres">
      <dgm:prSet presAssocID="{7D723ABB-FD24-4009-8C83-0CD08D55D574}" presName="hierChild3" presStyleCnt="0"/>
      <dgm:spPr/>
    </dgm:pt>
    <dgm:pt modelId="{09413C01-CE8B-4F96-A660-B92472855E32}" type="pres">
      <dgm:prSet presAssocID="{3F07C562-CA88-42FD-9828-264A2A84D029}" presName="Name19" presStyleLbl="parChTrans1D3" presStyleIdx="1" presStyleCnt="3"/>
      <dgm:spPr/>
    </dgm:pt>
    <dgm:pt modelId="{0FF754F1-06D6-4CC8-B7CF-FFA88D42E97C}" type="pres">
      <dgm:prSet presAssocID="{BB52CFAC-6E2B-46FB-BE35-4578D2B0456A}" presName="Name21" presStyleCnt="0"/>
      <dgm:spPr/>
    </dgm:pt>
    <dgm:pt modelId="{53C66D25-316D-4CEC-A0E4-1C7691F5BCF2}" type="pres">
      <dgm:prSet presAssocID="{BB52CFAC-6E2B-46FB-BE35-4578D2B0456A}" presName="level2Shape" presStyleLbl="node3" presStyleIdx="1" presStyleCnt="3"/>
      <dgm:spPr/>
      <dgm:t>
        <a:bodyPr/>
        <a:lstStyle/>
        <a:p>
          <a:endParaRPr lang="en-US"/>
        </a:p>
      </dgm:t>
    </dgm:pt>
    <dgm:pt modelId="{F408A453-D721-44C4-B24D-23DA712D347B}" type="pres">
      <dgm:prSet presAssocID="{BB52CFAC-6E2B-46FB-BE35-4578D2B0456A}" presName="hierChild3" presStyleCnt="0"/>
      <dgm:spPr/>
    </dgm:pt>
    <dgm:pt modelId="{B4E6D00C-8694-406D-A563-B0CAB9030D86}" type="pres">
      <dgm:prSet presAssocID="{5A9FCC24-A800-453D-95E4-346108785375}" presName="Name19" presStyleLbl="parChTrans1D3" presStyleIdx="2" presStyleCnt="3"/>
      <dgm:spPr/>
    </dgm:pt>
    <dgm:pt modelId="{09512A87-D222-4F03-BE62-4B00494B6AB1}" type="pres">
      <dgm:prSet presAssocID="{BF10B317-DCAE-41FE-9EE3-FBCBA32552CA}" presName="Name21" presStyleCnt="0"/>
      <dgm:spPr/>
    </dgm:pt>
    <dgm:pt modelId="{A4A128AC-9542-4786-9FE2-A751B658AE5E}" type="pres">
      <dgm:prSet presAssocID="{BF10B317-DCAE-41FE-9EE3-FBCBA32552CA}" presName="level2Shape" presStyleLbl="node3" presStyleIdx="2" presStyleCnt="3"/>
      <dgm:spPr/>
      <dgm:t>
        <a:bodyPr/>
        <a:lstStyle/>
        <a:p>
          <a:endParaRPr lang="en-US"/>
        </a:p>
      </dgm:t>
    </dgm:pt>
    <dgm:pt modelId="{8829CEF2-8AC6-452F-93B6-8A3568645035}" type="pres">
      <dgm:prSet presAssocID="{BF10B317-DCAE-41FE-9EE3-FBCBA32552CA}" presName="hierChild3" presStyleCnt="0"/>
      <dgm:spPr/>
    </dgm:pt>
    <dgm:pt modelId="{115DB3E5-2D60-4917-A598-872EF4CBECCA}" type="pres">
      <dgm:prSet presAssocID="{7EC1AC0F-7D3C-4547-81D8-FA7D502C8E0D}" presName="Name19" presStyleLbl="parChTrans1D2" presStyleIdx="1" presStyleCnt="2"/>
      <dgm:spPr/>
    </dgm:pt>
    <dgm:pt modelId="{96DA5A2B-9D5B-433E-8756-9609A9542C1A}" type="pres">
      <dgm:prSet presAssocID="{531FF41E-D909-4507-8116-354307675D1D}" presName="Name21" presStyleCnt="0"/>
      <dgm:spPr/>
    </dgm:pt>
    <dgm:pt modelId="{C67B3EE0-986C-4964-B4EB-B344F605E1A2}" type="pres">
      <dgm:prSet presAssocID="{531FF41E-D909-4507-8116-354307675D1D}" presName="level2Shape" presStyleLbl="node2" presStyleIdx="1" presStyleCnt="2"/>
      <dgm:spPr/>
      <dgm:t>
        <a:bodyPr/>
        <a:lstStyle/>
        <a:p>
          <a:endParaRPr lang="en-US"/>
        </a:p>
      </dgm:t>
    </dgm:pt>
    <dgm:pt modelId="{E59262A1-B804-4EBF-B63C-7E6CAEC37220}" type="pres">
      <dgm:prSet presAssocID="{531FF41E-D909-4507-8116-354307675D1D}" presName="hierChild3" presStyleCnt="0"/>
      <dgm:spPr/>
    </dgm:pt>
    <dgm:pt modelId="{007593E2-FF24-40B9-A732-29B4A25E40CD}" type="pres">
      <dgm:prSet presAssocID="{7FDC6AC9-7D98-4FF1-8152-4929A9718ADA}" presName="bgShapesFlow" presStyleCnt="0"/>
      <dgm:spPr/>
    </dgm:pt>
  </dgm:ptLst>
  <dgm:cxnLst>
    <dgm:cxn modelId="{4CB22127-B3B8-45FC-8383-B8FD6F4804D7}" type="presOf" srcId="{8D16C0A1-CA58-4C71-BDC4-21F8D0A6218E}" destId="{581CDD6D-992C-47B3-A865-4D13208D0EFC}" srcOrd="0" destOrd="0" presId="urn:microsoft.com/office/officeart/2005/8/layout/hierarchy6"/>
    <dgm:cxn modelId="{07195162-D20E-4C6A-91C2-456B1DF67A00}" srcId="{7FDC6AC9-7D98-4FF1-8152-4929A9718ADA}" destId="{7A2647CF-EA34-4C11-9620-A93229AD36BB}" srcOrd="0" destOrd="0" parTransId="{6493CB20-C50A-4370-A4E3-42F062155551}" sibTransId="{8CB06AEF-4F54-4CDF-B330-E85A3F7B24A3}"/>
    <dgm:cxn modelId="{F8D2DEA4-D28A-4A0D-80B9-3E06A80189B7}" type="presOf" srcId="{A25692F7-2475-4A30-B08F-FDB217FDE8A3}" destId="{371C3276-A545-48EB-97F2-549F233A7779}" srcOrd="0" destOrd="0" presId="urn:microsoft.com/office/officeart/2005/8/layout/hierarchy6"/>
    <dgm:cxn modelId="{DBFDC9D6-5097-4B32-A5C8-C809D0EBE44E}" type="presOf" srcId="{3E6B074F-00BF-4158-A10D-CD1C39F83C31}" destId="{FED97B8F-68E5-4E2B-B455-7F244B09B7E9}" srcOrd="0" destOrd="0" presId="urn:microsoft.com/office/officeart/2005/8/layout/hierarchy6"/>
    <dgm:cxn modelId="{BB6033BF-9D79-47B1-ADC2-F3D6F2BE7C86}" type="presOf" srcId="{531FF41E-D909-4507-8116-354307675D1D}" destId="{C67B3EE0-986C-4964-B4EB-B344F605E1A2}" srcOrd="0" destOrd="0" presId="urn:microsoft.com/office/officeart/2005/8/layout/hierarchy6"/>
    <dgm:cxn modelId="{F073C78E-4813-4BDC-89ED-94018761C9C5}" srcId="{3E6B074F-00BF-4158-A10D-CD1C39F83C31}" destId="{BB52CFAC-6E2B-46FB-BE35-4578D2B0456A}" srcOrd="1" destOrd="0" parTransId="{3F07C562-CA88-42FD-9828-264A2A84D029}" sibTransId="{15CD1B01-5BFF-496E-A383-515C962B6180}"/>
    <dgm:cxn modelId="{E419F95E-D7C2-4ADA-A2B8-8A5C19FAC6BE}" srcId="{7A2647CF-EA34-4C11-9620-A93229AD36BB}" destId="{3E6B074F-00BF-4158-A10D-CD1C39F83C31}" srcOrd="0" destOrd="0" parTransId="{A25692F7-2475-4A30-B08F-FDB217FDE8A3}" sibTransId="{01F853A0-DC12-4E1B-9775-7FAA478F8297}"/>
    <dgm:cxn modelId="{FC3C7511-0A10-42B5-91AB-8C628599752F}" srcId="{3E6B074F-00BF-4158-A10D-CD1C39F83C31}" destId="{BF10B317-DCAE-41FE-9EE3-FBCBA32552CA}" srcOrd="2" destOrd="0" parTransId="{5A9FCC24-A800-453D-95E4-346108785375}" sibTransId="{8484DF1D-7D8C-4F4B-8FDC-4439F06042A1}"/>
    <dgm:cxn modelId="{5B88BE19-2386-4B9B-BC77-CE4FC7A19065}" type="presOf" srcId="{BF10B317-DCAE-41FE-9EE3-FBCBA32552CA}" destId="{A4A128AC-9542-4786-9FE2-A751B658AE5E}" srcOrd="0" destOrd="0" presId="urn:microsoft.com/office/officeart/2005/8/layout/hierarchy6"/>
    <dgm:cxn modelId="{16A3C5A6-8EE6-4FFC-A837-7D8F4EDCDED9}" srcId="{3E6B074F-00BF-4158-A10D-CD1C39F83C31}" destId="{7D723ABB-FD24-4009-8C83-0CD08D55D574}" srcOrd="0" destOrd="0" parTransId="{8D16C0A1-CA58-4C71-BDC4-21F8D0A6218E}" sibTransId="{73CFFA60-89CB-4652-977C-FE8CCCCDA123}"/>
    <dgm:cxn modelId="{5CFC621A-9ABD-4698-A307-DE41963D0C3E}" type="presOf" srcId="{7FDC6AC9-7D98-4FF1-8152-4929A9718ADA}" destId="{2A9F4603-2D62-47C1-8709-BB3729DE77DF}" srcOrd="0" destOrd="0" presId="urn:microsoft.com/office/officeart/2005/8/layout/hierarchy6"/>
    <dgm:cxn modelId="{6E269467-60CA-4200-8B81-FBD61D60F4CA}" type="presOf" srcId="{7EC1AC0F-7D3C-4547-81D8-FA7D502C8E0D}" destId="{115DB3E5-2D60-4917-A598-872EF4CBECCA}" srcOrd="0" destOrd="0" presId="urn:microsoft.com/office/officeart/2005/8/layout/hierarchy6"/>
    <dgm:cxn modelId="{2C33B08A-2209-40D1-BAA8-328A8D91D681}" type="presOf" srcId="{BB52CFAC-6E2B-46FB-BE35-4578D2B0456A}" destId="{53C66D25-316D-4CEC-A0E4-1C7691F5BCF2}" srcOrd="0" destOrd="0" presId="urn:microsoft.com/office/officeart/2005/8/layout/hierarchy6"/>
    <dgm:cxn modelId="{0CB34D7C-3227-4C61-BDE3-73F54C19A807}" type="presOf" srcId="{5A9FCC24-A800-453D-95E4-346108785375}" destId="{B4E6D00C-8694-406D-A563-B0CAB9030D86}" srcOrd="0" destOrd="0" presId="urn:microsoft.com/office/officeart/2005/8/layout/hierarchy6"/>
    <dgm:cxn modelId="{30AC3F0D-171E-47FF-9D5E-590D10AA1873}" type="presOf" srcId="{7D723ABB-FD24-4009-8C83-0CD08D55D574}" destId="{D2020BE8-BE04-4DD2-B289-CAD42E3489C7}" srcOrd="0" destOrd="0" presId="urn:microsoft.com/office/officeart/2005/8/layout/hierarchy6"/>
    <dgm:cxn modelId="{2877AC04-542F-49E2-BF2D-85529E9165B5}" type="presOf" srcId="{3F07C562-CA88-42FD-9828-264A2A84D029}" destId="{09413C01-CE8B-4F96-A660-B92472855E32}" srcOrd="0" destOrd="0" presId="urn:microsoft.com/office/officeart/2005/8/layout/hierarchy6"/>
    <dgm:cxn modelId="{168C43F9-7553-492B-A442-B8C2260BB2A7}" srcId="{7A2647CF-EA34-4C11-9620-A93229AD36BB}" destId="{531FF41E-D909-4507-8116-354307675D1D}" srcOrd="1" destOrd="0" parTransId="{7EC1AC0F-7D3C-4547-81D8-FA7D502C8E0D}" sibTransId="{BBED0729-EFE8-4C80-9914-97F283578464}"/>
    <dgm:cxn modelId="{9ACAF2DA-1A66-4A54-B9BF-F82B99FFE050}" type="presOf" srcId="{7A2647CF-EA34-4C11-9620-A93229AD36BB}" destId="{1B6EB95F-D5F3-4FD7-BD55-66CBD9AC2C2C}" srcOrd="0" destOrd="0" presId="urn:microsoft.com/office/officeart/2005/8/layout/hierarchy6"/>
    <dgm:cxn modelId="{85EEE816-7729-45F6-B78E-7D1B484C80FD}" type="presParOf" srcId="{2A9F4603-2D62-47C1-8709-BB3729DE77DF}" destId="{343AD291-F15A-46D3-8203-EB4A1ABF7B30}" srcOrd="0" destOrd="0" presId="urn:microsoft.com/office/officeart/2005/8/layout/hierarchy6"/>
    <dgm:cxn modelId="{29F7B348-C80F-4FB5-BA8E-3502EE6E2951}" type="presParOf" srcId="{343AD291-F15A-46D3-8203-EB4A1ABF7B30}" destId="{57CA38B0-5277-4EE0-A66A-4C5115F6AAE1}" srcOrd="0" destOrd="0" presId="urn:microsoft.com/office/officeart/2005/8/layout/hierarchy6"/>
    <dgm:cxn modelId="{ED03AB90-F2E0-42FF-AD73-4E9F7EBB587F}" type="presParOf" srcId="{57CA38B0-5277-4EE0-A66A-4C5115F6AAE1}" destId="{6569B073-6771-4239-84A3-E5A6FE95CDF2}" srcOrd="0" destOrd="0" presId="urn:microsoft.com/office/officeart/2005/8/layout/hierarchy6"/>
    <dgm:cxn modelId="{742D3B7E-FD83-4898-B979-70326D1F427E}" type="presParOf" srcId="{6569B073-6771-4239-84A3-E5A6FE95CDF2}" destId="{1B6EB95F-D5F3-4FD7-BD55-66CBD9AC2C2C}" srcOrd="0" destOrd="0" presId="urn:microsoft.com/office/officeart/2005/8/layout/hierarchy6"/>
    <dgm:cxn modelId="{1FFBB083-9E30-4145-909A-B59A4D5F02FB}" type="presParOf" srcId="{6569B073-6771-4239-84A3-E5A6FE95CDF2}" destId="{AC6F43AF-0840-4B96-80B7-9A2ADA69F2F0}" srcOrd="1" destOrd="0" presId="urn:microsoft.com/office/officeart/2005/8/layout/hierarchy6"/>
    <dgm:cxn modelId="{1409E9FF-7C31-4B91-81F5-5A888EF2DB96}" type="presParOf" srcId="{AC6F43AF-0840-4B96-80B7-9A2ADA69F2F0}" destId="{371C3276-A545-48EB-97F2-549F233A7779}" srcOrd="0" destOrd="0" presId="urn:microsoft.com/office/officeart/2005/8/layout/hierarchy6"/>
    <dgm:cxn modelId="{8920CA8F-DCB7-46F9-A3A4-D7D4A1A0ECF2}" type="presParOf" srcId="{AC6F43AF-0840-4B96-80B7-9A2ADA69F2F0}" destId="{7A92A12F-312C-4C9A-A479-1EAB0ABDA9B1}" srcOrd="1" destOrd="0" presId="urn:microsoft.com/office/officeart/2005/8/layout/hierarchy6"/>
    <dgm:cxn modelId="{F85B78DF-E9FD-44C4-A76D-91B082EE8B24}" type="presParOf" srcId="{7A92A12F-312C-4C9A-A479-1EAB0ABDA9B1}" destId="{FED97B8F-68E5-4E2B-B455-7F244B09B7E9}" srcOrd="0" destOrd="0" presId="urn:microsoft.com/office/officeart/2005/8/layout/hierarchy6"/>
    <dgm:cxn modelId="{34F9B42D-CEC3-4CE5-8334-04500F5603B1}" type="presParOf" srcId="{7A92A12F-312C-4C9A-A479-1EAB0ABDA9B1}" destId="{3E9FB95B-F757-49EF-A18D-A259D2A038E9}" srcOrd="1" destOrd="0" presId="urn:microsoft.com/office/officeart/2005/8/layout/hierarchy6"/>
    <dgm:cxn modelId="{FA7201F3-B05C-414C-880E-3D79236CB235}" type="presParOf" srcId="{3E9FB95B-F757-49EF-A18D-A259D2A038E9}" destId="{581CDD6D-992C-47B3-A865-4D13208D0EFC}" srcOrd="0" destOrd="0" presId="urn:microsoft.com/office/officeart/2005/8/layout/hierarchy6"/>
    <dgm:cxn modelId="{C566F1A3-C190-4DA4-A429-F3487E420F80}" type="presParOf" srcId="{3E9FB95B-F757-49EF-A18D-A259D2A038E9}" destId="{39F34E70-DC15-448E-ADE2-1907401FB8A2}" srcOrd="1" destOrd="0" presId="urn:microsoft.com/office/officeart/2005/8/layout/hierarchy6"/>
    <dgm:cxn modelId="{89AB693F-2CE1-4CB7-A724-404A0DF03BB1}" type="presParOf" srcId="{39F34E70-DC15-448E-ADE2-1907401FB8A2}" destId="{D2020BE8-BE04-4DD2-B289-CAD42E3489C7}" srcOrd="0" destOrd="0" presId="urn:microsoft.com/office/officeart/2005/8/layout/hierarchy6"/>
    <dgm:cxn modelId="{BDA383A5-A9AE-4C24-AE68-729ED397E561}" type="presParOf" srcId="{39F34E70-DC15-448E-ADE2-1907401FB8A2}" destId="{FD291468-71D6-4C10-821D-459C7AA3BC1C}" srcOrd="1" destOrd="0" presId="urn:microsoft.com/office/officeart/2005/8/layout/hierarchy6"/>
    <dgm:cxn modelId="{D704550C-8B7A-4170-B688-F11533534A33}" type="presParOf" srcId="{3E9FB95B-F757-49EF-A18D-A259D2A038E9}" destId="{09413C01-CE8B-4F96-A660-B92472855E32}" srcOrd="2" destOrd="0" presId="urn:microsoft.com/office/officeart/2005/8/layout/hierarchy6"/>
    <dgm:cxn modelId="{7C2564FE-60E3-4BD7-B6FF-2880DB1118E7}" type="presParOf" srcId="{3E9FB95B-F757-49EF-A18D-A259D2A038E9}" destId="{0FF754F1-06D6-4CC8-B7CF-FFA88D42E97C}" srcOrd="3" destOrd="0" presId="urn:microsoft.com/office/officeart/2005/8/layout/hierarchy6"/>
    <dgm:cxn modelId="{E76C7E36-D646-4E87-B0AE-B9369F40F6DF}" type="presParOf" srcId="{0FF754F1-06D6-4CC8-B7CF-FFA88D42E97C}" destId="{53C66D25-316D-4CEC-A0E4-1C7691F5BCF2}" srcOrd="0" destOrd="0" presId="urn:microsoft.com/office/officeart/2005/8/layout/hierarchy6"/>
    <dgm:cxn modelId="{D0B57092-DA93-4075-B682-6F5022308455}" type="presParOf" srcId="{0FF754F1-06D6-4CC8-B7CF-FFA88D42E97C}" destId="{F408A453-D721-44C4-B24D-23DA712D347B}" srcOrd="1" destOrd="0" presId="urn:microsoft.com/office/officeart/2005/8/layout/hierarchy6"/>
    <dgm:cxn modelId="{39FC2B40-4E32-4AB0-B5C2-86B34BA9B1DF}" type="presParOf" srcId="{3E9FB95B-F757-49EF-A18D-A259D2A038E9}" destId="{B4E6D00C-8694-406D-A563-B0CAB9030D86}" srcOrd="4" destOrd="0" presId="urn:microsoft.com/office/officeart/2005/8/layout/hierarchy6"/>
    <dgm:cxn modelId="{32D5FD62-11F4-4FA6-A363-80E87341E1E8}" type="presParOf" srcId="{3E9FB95B-F757-49EF-A18D-A259D2A038E9}" destId="{09512A87-D222-4F03-BE62-4B00494B6AB1}" srcOrd="5" destOrd="0" presId="urn:microsoft.com/office/officeart/2005/8/layout/hierarchy6"/>
    <dgm:cxn modelId="{AF03922E-5440-4150-BFAA-CB5F86598EDB}" type="presParOf" srcId="{09512A87-D222-4F03-BE62-4B00494B6AB1}" destId="{A4A128AC-9542-4786-9FE2-A751B658AE5E}" srcOrd="0" destOrd="0" presId="urn:microsoft.com/office/officeart/2005/8/layout/hierarchy6"/>
    <dgm:cxn modelId="{FC27FFD8-84FF-43FE-880E-C3F2F0A41114}" type="presParOf" srcId="{09512A87-D222-4F03-BE62-4B00494B6AB1}" destId="{8829CEF2-8AC6-452F-93B6-8A3568645035}" srcOrd="1" destOrd="0" presId="urn:microsoft.com/office/officeart/2005/8/layout/hierarchy6"/>
    <dgm:cxn modelId="{BA4F48FB-F232-4D3E-BDE1-16D0015941DE}" type="presParOf" srcId="{AC6F43AF-0840-4B96-80B7-9A2ADA69F2F0}" destId="{115DB3E5-2D60-4917-A598-872EF4CBECCA}" srcOrd="2" destOrd="0" presId="urn:microsoft.com/office/officeart/2005/8/layout/hierarchy6"/>
    <dgm:cxn modelId="{8F98A46E-5662-41B0-AC1E-FBFBB8F9AFFC}" type="presParOf" srcId="{AC6F43AF-0840-4B96-80B7-9A2ADA69F2F0}" destId="{96DA5A2B-9D5B-433E-8756-9609A9542C1A}" srcOrd="3" destOrd="0" presId="urn:microsoft.com/office/officeart/2005/8/layout/hierarchy6"/>
    <dgm:cxn modelId="{C615AFD8-EC8B-4E1A-BF11-C3409C83602C}" type="presParOf" srcId="{96DA5A2B-9D5B-433E-8756-9609A9542C1A}" destId="{C67B3EE0-986C-4964-B4EB-B344F605E1A2}" srcOrd="0" destOrd="0" presId="urn:microsoft.com/office/officeart/2005/8/layout/hierarchy6"/>
    <dgm:cxn modelId="{7D74DB2B-B9D8-469A-B7F8-B9156146FF52}" type="presParOf" srcId="{96DA5A2B-9D5B-433E-8756-9609A9542C1A}" destId="{E59262A1-B804-4EBF-B63C-7E6CAEC37220}" srcOrd="1" destOrd="0" presId="urn:microsoft.com/office/officeart/2005/8/layout/hierarchy6"/>
    <dgm:cxn modelId="{8AA7F3BB-662E-4A45-9300-98414C8F3A27}" type="presParOf" srcId="{2A9F4603-2D62-47C1-8709-BB3729DE77DF}" destId="{007593E2-FF24-40B9-A732-29B4A25E40C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D6A5A5-C8CF-4700-9F1F-F0C199563A75}" type="doc">
      <dgm:prSet loTypeId="urn:microsoft.com/office/officeart/2005/8/layout/chevron1" loCatId="process" qsTypeId="urn:microsoft.com/office/officeart/2005/8/quickstyle/simple1" qsCatId="simple" csTypeId="urn:microsoft.com/office/officeart/2005/8/colors/accent1_2" csCatId="accent1" phldr="1"/>
      <dgm:spPr/>
    </dgm:pt>
    <dgm:pt modelId="{74199267-C4DF-4673-AD2F-6294A9997CC3}">
      <dgm:prSet phldrT="[Text]"/>
      <dgm:spPr/>
      <dgm:t>
        <a:bodyPr/>
        <a:lstStyle/>
        <a:p>
          <a:r>
            <a:rPr lang="en-IN"/>
            <a:t>SELECT</a:t>
          </a:r>
        </a:p>
      </dgm:t>
    </dgm:pt>
    <dgm:pt modelId="{D1EAC0C0-0080-4D7D-9138-60D4CB49BBE5}" type="parTrans" cxnId="{16483F44-BA05-4DFD-853F-64649A21D27F}">
      <dgm:prSet/>
      <dgm:spPr/>
      <dgm:t>
        <a:bodyPr/>
        <a:lstStyle/>
        <a:p>
          <a:endParaRPr lang="en-IN"/>
        </a:p>
      </dgm:t>
    </dgm:pt>
    <dgm:pt modelId="{A6E6A154-4AD3-4676-97B7-08A8A80FEEF6}" type="sibTrans" cxnId="{16483F44-BA05-4DFD-853F-64649A21D27F}">
      <dgm:prSet/>
      <dgm:spPr/>
      <dgm:t>
        <a:bodyPr/>
        <a:lstStyle/>
        <a:p>
          <a:endParaRPr lang="en-IN"/>
        </a:p>
      </dgm:t>
    </dgm:pt>
    <dgm:pt modelId="{856EF835-1143-4D99-9423-300CB1A19846}">
      <dgm:prSet phldrT="[Text]"/>
      <dgm:spPr/>
      <dgm:t>
        <a:bodyPr/>
        <a:lstStyle/>
        <a:p>
          <a:r>
            <a:rPr lang="en-IN"/>
            <a:t>WHERE</a:t>
          </a:r>
        </a:p>
      </dgm:t>
    </dgm:pt>
    <dgm:pt modelId="{13606255-2498-44D2-8B4E-62C15F76944A}" type="parTrans" cxnId="{06A4C048-8C8F-40A8-BAF4-FF817B3CFA7A}">
      <dgm:prSet/>
      <dgm:spPr/>
      <dgm:t>
        <a:bodyPr/>
        <a:lstStyle/>
        <a:p>
          <a:endParaRPr lang="en-IN"/>
        </a:p>
      </dgm:t>
    </dgm:pt>
    <dgm:pt modelId="{66445AC3-D6C3-4203-A17E-69D0C7020D04}" type="sibTrans" cxnId="{06A4C048-8C8F-40A8-BAF4-FF817B3CFA7A}">
      <dgm:prSet/>
      <dgm:spPr/>
      <dgm:t>
        <a:bodyPr/>
        <a:lstStyle/>
        <a:p>
          <a:endParaRPr lang="en-IN"/>
        </a:p>
      </dgm:t>
    </dgm:pt>
    <dgm:pt modelId="{4E5EF03B-23A0-4D13-A0D3-D0ECD77EB0BD}">
      <dgm:prSet phldrT="[Text]">
        <dgm:style>
          <a:lnRef idx="3">
            <a:schemeClr val="lt1"/>
          </a:lnRef>
          <a:fillRef idx="1">
            <a:schemeClr val="accent3"/>
          </a:fillRef>
          <a:effectRef idx="1">
            <a:schemeClr val="accent3"/>
          </a:effectRef>
          <a:fontRef idx="minor">
            <a:schemeClr val="lt1"/>
          </a:fontRef>
        </dgm:style>
      </dgm:prSet>
      <dgm:spPr/>
      <dgm:t>
        <a:bodyPr/>
        <a:lstStyle/>
        <a:p>
          <a:r>
            <a:rPr lang="en-IN"/>
            <a:t>SQL Query</a:t>
          </a:r>
        </a:p>
      </dgm:t>
    </dgm:pt>
    <dgm:pt modelId="{CCFF64BD-77C3-4C87-A1B2-85962BCD5931}" type="parTrans" cxnId="{0CDEABC1-AFED-46A1-8809-A7F698275A85}">
      <dgm:prSet/>
      <dgm:spPr/>
      <dgm:t>
        <a:bodyPr/>
        <a:lstStyle/>
        <a:p>
          <a:endParaRPr lang="en-IN"/>
        </a:p>
      </dgm:t>
    </dgm:pt>
    <dgm:pt modelId="{CF518149-21EF-4E3B-8BCD-0E4D446432F6}" type="sibTrans" cxnId="{0CDEABC1-AFED-46A1-8809-A7F698275A85}">
      <dgm:prSet/>
      <dgm:spPr/>
      <dgm:t>
        <a:bodyPr/>
        <a:lstStyle/>
        <a:p>
          <a:endParaRPr lang="en-IN"/>
        </a:p>
      </dgm:t>
    </dgm:pt>
    <dgm:pt modelId="{EC1B20AC-8A94-49C7-836A-4689DEAEA274}">
      <dgm:prSet/>
      <dgm:spPr/>
      <dgm:t>
        <a:bodyPr/>
        <a:lstStyle/>
        <a:p>
          <a:r>
            <a:rPr lang="en-IN"/>
            <a:t>GROUP BY</a:t>
          </a:r>
        </a:p>
      </dgm:t>
    </dgm:pt>
    <dgm:pt modelId="{8091E8B0-C75F-44A9-A2E2-69337DB6EDF9}" type="parTrans" cxnId="{40477DBB-6417-402E-9CB5-0927A65412AA}">
      <dgm:prSet/>
      <dgm:spPr/>
      <dgm:t>
        <a:bodyPr/>
        <a:lstStyle/>
        <a:p>
          <a:endParaRPr lang="en-IN"/>
        </a:p>
      </dgm:t>
    </dgm:pt>
    <dgm:pt modelId="{F123EE7E-AE65-4132-8F6D-B0AD54733A4D}" type="sibTrans" cxnId="{40477DBB-6417-402E-9CB5-0927A65412AA}">
      <dgm:prSet/>
      <dgm:spPr/>
      <dgm:t>
        <a:bodyPr/>
        <a:lstStyle/>
        <a:p>
          <a:endParaRPr lang="en-IN"/>
        </a:p>
      </dgm:t>
    </dgm:pt>
    <dgm:pt modelId="{5528A4EA-A4BC-496D-B2D6-3454E03424AB}">
      <dgm:prSet/>
      <dgm:spPr/>
      <dgm:t>
        <a:bodyPr/>
        <a:lstStyle/>
        <a:p>
          <a:r>
            <a:rPr lang="en-IN"/>
            <a:t>ORDER BY</a:t>
          </a:r>
        </a:p>
      </dgm:t>
    </dgm:pt>
    <dgm:pt modelId="{F7E4B7A9-10DD-4C6B-A93D-D3BB3A4F987A}" type="parTrans" cxnId="{61840D30-022D-4272-8C91-7879F8D5A9DC}">
      <dgm:prSet/>
      <dgm:spPr/>
      <dgm:t>
        <a:bodyPr/>
        <a:lstStyle/>
        <a:p>
          <a:endParaRPr lang="en-IN"/>
        </a:p>
      </dgm:t>
    </dgm:pt>
    <dgm:pt modelId="{5D65C8A8-7E59-4ACB-BDC2-8F47D2A3AA2C}" type="sibTrans" cxnId="{61840D30-022D-4272-8C91-7879F8D5A9DC}">
      <dgm:prSet/>
      <dgm:spPr/>
      <dgm:t>
        <a:bodyPr/>
        <a:lstStyle/>
        <a:p>
          <a:endParaRPr lang="en-IN"/>
        </a:p>
      </dgm:t>
    </dgm:pt>
    <dgm:pt modelId="{CE900666-B4AE-4FAB-9A1F-585C07241603}">
      <dgm:prSet/>
      <dgm:spPr/>
      <dgm:t>
        <a:bodyPr/>
        <a:lstStyle/>
        <a:p>
          <a:r>
            <a:rPr lang="en-IN"/>
            <a:t>LIMIT</a:t>
          </a:r>
        </a:p>
      </dgm:t>
    </dgm:pt>
    <dgm:pt modelId="{9CF785E0-8167-489F-A137-649EF203497B}" type="parTrans" cxnId="{14480F0F-5C00-4029-9813-3AD704137D6B}">
      <dgm:prSet/>
      <dgm:spPr/>
      <dgm:t>
        <a:bodyPr/>
        <a:lstStyle/>
        <a:p>
          <a:endParaRPr lang="en-IN"/>
        </a:p>
      </dgm:t>
    </dgm:pt>
    <dgm:pt modelId="{742C5E8A-B68F-4D66-9306-5AA5DFC3A746}" type="sibTrans" cxnId="{14480F0F-5C00-4029-9813-3AD704137D6B}">
      <dgm:prSet/>
      <dgm:spPr/>
      <dgm:t>
        <a:bodyPr/>
        <a:lstStyle/>
        <a:p>
          <a:endParaRPr lang="en-IN"/>
        </a:p>
      </dgm:t>
    </dgm:pt>
    <dgm:pt modelId="{94570E5B-7B4E-4A23-996A-D03E79929B62}" type="pres">
      <dgm:prSet presAssocID="{E8D6A5A5-C8CF-4700-9F1F-F0C199563A75}" presName="Name0" presStyleCnt="0">
        <dgm:presLayoutVars>
          <dgm:dir/>
          <dgm:animLvl val="lvl"/>
          <dgm:resizeHandles val="exact"/>
        </dgm:presLayoutVars>
      </dgm:prSet>
      <dgm:spPr/>
    </dgm:pt>
    <dgm:pt modelId="{C5967408-A082-4AD9-B56C-C6B7A5947E39}" type="pres">
      <dgm:prSet presAssocID="{74199267-C4DF-4673-AD2F-6294A9997CC3}" presName="parTxOnly" presStyleLbl="node1" presStyleIdx="0" presStyleCnt="6">
        <dgm:presLayoutVars>
          <dgm:chMax val="0"/>
          <dgm:chPref val="0"/>
          <dgm:bulletEnabled val="1"/>
        </dgm:presLayoutVars>
      </dgm:prSet>
      <dgm:spPr/>
      <dgm:t>
        <a:bodyPr/>
        <a:lstStyle/>
        <a:p>
          <a:endParaRPr lang="en-US"/>
        </a:p>
      </dgm:t>
    </dgm:pt>
    <dgm:pt modelId="{93ECC196-659D-4F5A-8EE8-7735D08748EE}" type="pres">
      <dgm:prSet presAssocID="{A6E6A154-4AD3-4676-97B7-08A8A80FEEF6}" presName="parTxOnlySpace" presStyleCnt="0"/>
      <dgm:spPr/>
    </dgm:pt>
    <dgm:pt modelId="{2094092F-48AB-4515-AB93-46C85C4E5F7A}" type="pres">
      <dgm:prSet presAssocID="{856EF835-1143-4D99-9423-300CB1A19846}" presName="parTxOnly" presStyleLbl="node1" presStyleIdx="1" presStyleCnt="6">
        <dgm:presLayoutVars>
          <dgm:chMax val="0"/>
          <dgm:chPref val="0"/>
          <dgm:bulletEnabled val="1"/>
        </dgm:presLayoutVars>
      </dgm:prSet>
      <dgm:spPr/>
      <dgm:t>
        <a:bodyPr/>
        <a:lstStyle/>
        <a:p>
          <a:endParaRPr lang="en-US"/>
        </a:p>
      </dgm:t>
    </dgm:pt>
    <dgm:pt modelId="{B9BB2C30-0EEB-42C9-9048-B1B590322DC2}" type="pres">
      <dgm:prSet presAssocID="{66445AC3-D6C3-4203-A17E-69D0C7020D04}" presName="parTxOnlySpace" presStyleCnt="0"/>
      <dgm:spPr/>
    </dgm:pt>
    <dgm:pt modelId="{98C3F7F1-93F6-4844-9B22-ACC83F1E92CE}" type="pres">
      <dgm:prSet presAssocID="{EC1B20AC-8A94-49C7-836A-4689DEAEA274}" presName="parTxOnly" presStyleLbl="node1" presStyleIdx="2" presStyleCnt="6">
        <dgm:presLayoutVars>
          <dgm:chMax val="0"/>
          <dgm:chPref val="0"/>
          <dgm:bulletEnabled val="1"/>
        </dgm:presLayoutVars>
      </dgm:prSet>
      <dgm:spPr/>
      <dgm:t>
        <a:bodyPr/>
        <a:lstStyle/>
        <a:p>
          <a:endParaRPr lang="en-US"/>
        </a:p>
      </dgm:t>
    </dgm:pt>
    <dgm:pt modelId="{90E26310-8558-4AD4-AAC6-43DD02CF75B0}" type="pres">
      <dgm:prSet presAssocID="{F123EE7E-AE65-4132-8F6D-B0AD54733A4D}" presName="parTxOnlySpace" presStyleCnt="0"/>
      <dgm:spPr/>
    </dgm:pt>
    <dgm:pt modelId="{8813B1B1-AB24-4777-863A-1065BCAF6812}" type="pres">
      <dgm:prSet presAssocID="{5528A4EA-A4BC-496D-B2D6-3454E03424AB}" presName="parTxOnly" presStyleLbl="node1" presStyleIdx="3" presStyleCnt="6">
        <dgm:presLayoutVars>
          <dgm:chMax val="0"/>
          <dgm:chPref val="0"/>
          <dgm:bulletEnabled val="1"/>
        </dgm:presLayoutVars>
      </dgm:prSet>
      <dgm:spPr/>
      <dgm:t>
        <a:bodyPr/>
        <a:lstStyle/>
        <a:p>
          <a:endParaRPr lang="en-US"/>
        </a:p>
      </dgm:t>
    </dgm:pt>
    <dgm:pt modelId="{8D256795-DFC2-4831-A9C3-8F622E065B93}" type="pres">
      <dgm:prSet presAssocID="{5D65C8A8-7E59-4ACB-BDC2-8F47D2A3AA2C}" presName="parTxOnlySpace" presStyleCnt="0"/>
      <dgm:spPr/>
    </dgm:pt>
    <dgm:pt modelId="{9EDE1FC2-6519-4BE2-9ABA-0EADB925664B}" type="pres">
      <dgm:prSet presAssocID="{CE900666-B4AE-4FAB-9A1F-585C07241603}" presName="parTxOnly" presStyleLbl="node1" presStyleIdx="4" presStyleCnt="6">
        <dgm:presLayoutVars>
          <dgm:chMax val="0"/>
          <dgm:chPref val="0"/>
          <dgm:bulletEnabled val="1"/>
        </dgm:presLayoutVars>
      </dgm:prSet>
      <dgm:spPr/>
      <dgm:t>
        <a:bodyPr/>
        <a:lstStyle/>
        <a:p>
          <a:endParaRPr lang="en-US"/>
        </a:p>
      </dgm:t>
    </dgm:pt>
    <dgm:pt modelId="{3FA0F532-1DAD-4BC8-8928-B6D0E830F37E}" type="pres">
      <dgm:prSet presAssocID="{742C5E8A-B68F-4D66-9306-5AA5DFC3A746}" presName="parTxOnlySpace" presStyleCnt="0"/>
      <dgm:spPr/>
    </dgm:pt>
    <dgm:pt modelId="{80771C80-7ADB-4E9C-8AC6-A86FB7F9B136}" type="pres">
      <dgm:prSet presAssocID="{4E5EF03B-23A0-4D13-A0D3-D0ECD77EB0BD}" presName="parTxOnly" presStyleLbl="node1" presStyleIdx="5" presStyleCnt="6">
        <dgm:presLayoutVars>
          <dgm:chMax val="0"/>
          <dgm:chPref val="0"/>
          <dgm:bulletEnabled val="1"/>
        </dgm:presLayoutVars>
      </dgm:prSet>
      <dgm:spPr/>
      <dgm:t>
        <a:bodyPr/>
        <a:lstStyle/>
        <a:p>
          <a:endParaRPr lang="en-US"/>
        </a:p>
      </dgm:t>
    </dgm:pt>
  </dgm:ptLst>
  <dgm:cxnLst>
    <dgm:cxn modelId="{16483F44-BA05-4DFD-853F-64649A21D27F}" srcId="{E8D6A5A5-C8CF-4700-9F1F-F0C199563A75}" destId="{74199267-C4DF-4673-AD2F-6294A9997CC3}" srcOrd="0" destOrd="0" parTransId="{D1EAC0C0-0080-4D7D-9138-60D4CB49BBE5}" sibTransId="{A6E6A154-4AD3-4676-97B7-08A8A80FEEF6}"/>
    <dgm:cxn modelId="{7DA427E6-C8E3-4DA5-A5D5-989C49AA2BD6}" type="presOf" srcId="{5528A4EA-A4BC-496D-B2D6-3454E03424AB}" destId="{8813B1B1-AB24-4777-863A-1065BCAF6812}" srcOrd="0" destOrd="0" presId="urn:microsoft.com/office/officeart/2005/8/layout/chevron1"/>
    <dgm:cxn modelId="{17A5D265-EF33-4844-8782-748EFE91E1C5}" type="presOf" srcId="{E8D6A5A5-C8CF-4700-9F1F-F0C199563A75}" destId="{94570E5B-7B4E-4A23-996A-D03E79929B62}" srcOrd="0" destOrd="0" presId="urn:microsoft.com/office/officeart/2005/8/layout/chevron1"/>
    <dgm:cxn modelId="{61840D30-022D-4272-8C91-7879F8D5A9DC}" srcId="{E8D6A5A5-C8CF-4700-9F1F-F0C199563A75}" destId="{5528A4EA-A4BC-496D-B2D6-3454E03424AB}" srcOrd="3" destOrd="0" parTransId="{F7E4B7A9-10DD-4C6B-A93D-D3BB3A4F987A}" sibTransId="{5D65C8A8-7E59-4ACB-BDC2-8F47D2A3AA2C}"/>
    <dgm:cxn modelId="{10EF9B84-2CD1-4410-9EDE-F7078FD5D721}" type="presOf" srcId="{EC1B20AC-8A94-49C7-836A-4689DEAEA274}" destId="{98C3F7F1-93F6-4844-9B22-ACC83F1E92CE}" srcOrd="0" destOrd="0" presId="urn:microsoft.com/office/officeart/2005/8/layout/chevron1"/>
    <dgm:cxn modelId="{8E3D9558-A2A9-49A5-9C84-449015A4CDCA}" type="presOf" srcId="{856EF835-1143-4D99-9423-300CB1A19846}" destId="{2094092F-48AB-4515-AB93-46C85C4E5F7A}" srcOrd="0" destOrd="0" presId="urn:microsoft.com/office/officeart/2005/8/layout/chevron1"/>
    <dgm:cxn modelId="{40477DBB-6417-402E-9CB5-0927A65412AA}" srcId="{E8D6A5A5-C8CF-4700-9F1F-F0C199563A75}" destId="{EC1B20AC-8A94-49C7-836A-4689DEAEA274}" srcOrd="2" destOrd="0" parTransId="{8091E8B0-C75F-44A9-A2E2-69337DB6EDF9}" sibTransId="{F123EE7E-AE65-4132-8F6D-B0AD54733A4D}"/>
    <dgm:cxn modelId="{8A064C1B-A503-460E-8DF2-DB9DE0AA22D2}" type="presOf" srcId="{74199267-C4DF-4673-AD2F-6294A9997CC3}" destId="{C5967408-A082-4AD9-B56C-C6B7A5947E39}" srcOrd="0" destOrd="0" presId="urn:microsoft.com/office/officeart/2005/8/layout/chevron1"/>
    <dgm:cxn modelId="{14480F0F-5C00-4029-9813-3AD704137D6B}" srcId="{E8D6A5A5-C8CF-4700-9F1F-F0C199563A75}" destId="{CE900666-B4AE-4FAB-9A1F-585C07241603}" srcOrd="4" destOrd="0" parTransId="{9CF785E0-8167-489F-A137-649EF203497B}" sibTransId="{742C5E8A-B68F-4D66-9306-5AA5DFC3A746}"/>
    <dgm:cxn modelId="{956D55A4-8654-4B2C-81F7-BBFC8BED8539}" type="presOf" srcId="{CE900666-B4AE-4FAB-9A1F-585C07241603}" destId="{9EDE1FC2-6519-4BE2-9ABA-0EADB925664B}" srcOrd="0" destOrd="0" presId="urn:microsoft.com/office/officeart/2005/8/layout/chevron1"/>
    <dgm:cxn modelId="{0CDEABC1-AFED-46A1-8809-A7F698275A85}" srcId="{E8D6A5A5-C8CF-4700-9F1F-F0C199563A75}" destId="{4E5EF03B-23A0-4D13-A0D3-D0ECD77EB0BD}" srcOrd="5" destOrd="0" parTransId="{CCFF64BD-77C3-4C87-A1B2-85962BCD5931}" sibTransId="{CF518149-21EF-4E3B-8BCD-0E4D446432F6}"/>
    <dgm:cxn modelId="{06A4C048-8C8F-40A8-BAF4-FF817B3CFA7A}" srcId="{E8D6A5A5-C8CF-4700-9F1F-F0C199563A75}" destId="{856EF835-1143-4D99-9423-300CB1A19846}" srcOrd="1" destOrd="0" parTransId="{13606255-2498-44D2-8B4E-62C15F76944A}" sibTransId="{66445AC3-D6C3-4203-A17E-69D0C7020D04}"/>
    <dgm:cxn modelId="{4C5AE061-ED37-44A0-9383-0A0BEAB62E46}" type="presOf" srcId="{4E5EF03B-23A0-4D13-A0D3-D0ECD77EB0BD}" destId="{80771C80-7ADB-4E9C-8AC6-A86FB7F9B136}" srcOrd="0" destOrd="0" presId="urn:microsoft.com/office/officeart/2005/8/layout/chevron1"/>
    <dgm:cxn modelId="{DF70BC76-0E5B-46ED-993D-668EFCBB06F6}" type="presParOf" srcId="{94570E5B-7B4E-4A23-996A-D03E79929B62}" destId="{C5967408-A082-4AD9-B56C-C6B7A5947E39}" srcOrd="0" destOrd="0" presId="urn:microsoft.com/office/officeart/2005/8/layout/chevron1"/>
    <dgm:cxn modelId="{5C558BB4-88B9-4E0C-83A8-B0B600333664}" type="presParOf" srcId="{94570E5B-7B4E-4A23-996A-D03E79929B62}" destId="{93ECC196-659D-4F5A-8EE8-7735D08748EE}" srcOrd="1" destOrd="0" presId="urn:microsoft.com/office/officeart/2005/8/layout/chevron1"/>
    <dgm:cxn modelId="{292C8354-75B3-41B5-8D5D-D005659CEA03}" type="presParOf" srcId="{94570E5B-7B4E-4A23-996A-D03E79929B62}" destId="{2094092F-48AB-4515-AB93-46C85C4E5F7A}" srcOrd="2" destOrd="0" presId="urn:microsoft.com/office/officeart/2005/8/layout/chevron1"/>
    <dgm:cxn modelId="{33EFE8BF-D77B-415C-A71F-1DB8B018322E}" type="presParOf" srcId="{94570E5B-7B4E-4A23-996A-D03E79929B62}" destId="{B9BB2C30-0EEB-42C9-9048-B1B590322DC2}" srcOrd="3" destOrd="0" presId="urn:microsoft.com/office/officeart/2005/8/layout/chevron1"/>
    <dgm:cxn modelId="{9A93A4AA-BC4C-466A-8C4B-1E7E0BC35A47}" type="presParOf" srcId="{94570E5B-7B4E-4A23-996A-D03E79929B62}" destId="{98C3F7F1-93F6-4844-9B22-ACC83F1E92CE}" srcOrd="4" destOrd="0" presId="urn:microsoft.com/office/officeart/2005/8/layout/chevron1"/>
    <dgm:cxn modelId="{83B4BA02-F5DE-4895-BAF1-980A540178B2}" type="presParOf" srcId="{94570E5B-7B4E-4A23-996A-D03E79929B62}" destId="{90E26310-8558-4AD4-AAC6-43DD02CF75B0}" srcOrd="5" destOrd="0" presId="urn:microsoft.com/office/officeart/2005/8/layout/chevron1"/>
    <dgm:cxn modelId="{A9C19D90-5578-4265-94D8-EE5779EB0480}" type="presParOf" srcId="{94570E5B-7B4E-4A23-996A-D03E79929B62}" destId="{8813B1B1-AB24-4777-863A-1065BCAF6812}" srcOrd="6" destOrd="0" presId="urn:microsoft.com/office/officeart/2005/8/layout/chevron1"/>
    <dgm:cxn modelId="{EF3EFD04-77A1-47F6-8485-13D3EEC3DE16}" type="presParOf" srcId="{94570E5B-7B4E-4A23-996A-D03E79929B62}" destId="{8D256795-DFC2-4831-A9C3-8F622E065B93}" srcOrd="7" destOrd="0" presId="urn:microsoft.com/office/officeart/2005/8/layout/chevron1"/>
    <dgm:cxn modelId="{459BEEC9-7CB8-403A-8BEB-DE0DF6C66875}" type="presParOf" srcId="{94570E5B-7B4E-4A23-996A-D03E79929B62}" destId="{9EDE1FC2-6519-4BE2-9ABA-0EADB925664B}" srcOrd="8" destOrd="0" presId="urn:microsoft.com/office/officeart/2005/8/layout/chevron1"/>
    <dgm:cxn modelId="{87409DF5-97FC-42D3-AB04-6C1FC968E749}" type="presParOf" srcId="{94570E5B-7B4E-4A23-996A-D03E79929B62}" destId="{3FA0F532-1DAD-4BC8-8928-B6D0E830F37E}" srcOrd="9" destOrd="0" presId="urn:microsoft.com/office/officeart/2005/8/layout/chevron1"/>
    <dgm:cxn modelId="{946226EA-2F5C-4615-B61C-839D3AB83601}" type="presParOf" srcId="{94570E5B-7B4E-4A23-996A-D03E79929B62}" destId="{80771C80-7ADB-4E9C-8AC6-A86FB7F9B1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D6A5A5-C8CF-4700-9F1F-F0C199563A75}" type="doc">
      <dgm:prSet loTypeId="urn:microsoft.com/office/officeart/2005/8/layout/chevron1" loCatId="process" qsTypeId="urn:microsoft.com/office/officeart/2005/8/quickstyle/simple1" qsCatId="simple" csTypeId="urn:microsoft.com/office/officeart/2005/8/colors/accent1_2" csCatId="accent1" phldr="1"/>
      <dgm:spPr/>
    </dgm:pt>
    <dgm:pt modelId="{74199267-C4DF-4673-AD2F-6294A9997CC3}">
      <dgm:prSet phldrT="[Text]">
        <dgm:style>
          <a:lnRef idx="0">
            <a:schemeClr val="accent3"/>
          </a:lnRef>
          <a:fillRef idx="3">
            <a:schemeClr val="accent3"/>
          </a:fillRef>
          <a:effectRef idx="3">
            <a:schemeClr val="accent3"/>
          </a:effectRef>
          <a:fontRef idx="minor">
            <a:schemeClr val="lt1"/>
          </a:fontRef>
        </dgm:style>
      </dgm:prSet>
      <dgm:spPr/>
      <dgm:t>
        <a:bodyPr/>
        <a:lstStyle/>
        <a:p>
          <a:r>
            <a:rPr lang="en-IN"/>
            <a:t>SELECT</a:t>
          </a:r>
        </a:p>
      </dgm:t>
    </dgm:pt>
    <dgm:pt modelId="{D1EAC0C0-0080-4D7D-9138-60D4CB49BBE5}" type="parTrans" cxnId="{16483F44-BA05-4DFD-853F-64649A21D27F}">
      <dgm:prSet/>
      <dgm:spPr/>
      <dgm:t>
        <a:bodyPr/>
        <a:lstStyle/>
        <a:p>
          <a:endParaRPr lang="en-IN"/>
        </a:p>
      </dgm:t>
    </dgm:pt>
    <dgm:pt modelId="{A6E6A154-4AD3-4676-97B7-08A8A80FEEF6}" type="sibTrans" cxnId="{16483F44-BA05-4DFD-853F-64649A21D27F}">
      <dgm:prSet/>
      <dgm:spPr/>
      <dgm:t>
        <a:bodyPr/>
        <a:lstStyle/>
        <a:p>
          <a:endParaRPr lang="en-IN"/>
        </a:p>
      </dgm:t>
    </dgm:pt>
    <dgm:pt modelId="{856EF835-1143-4D99-9423-300CB1A19846}">
      <dgm:prSet phldrT="[Text]">
        <dgm:style>
          <a:lnRef idx="2">
            <a:schemeClr val="accent1"/>
          </a:lnRef>
          <a:fillRef idx="1">
            <a:schemeClr val="lt1"/>
          </a:fillRef>
          <a:effectRef idx="0">
            <a:schemeClr val="accent1"/>
          </a:effectRef>
          <a:fontRef idx="minor">
            <a:schemeClr val="dk1"/>
          </a:fontRef>
        </dgm:style>
      </dgm:prSet>
      <dgm:spPr/>
      <dgm:t>
        <a:bodyPr/>
        <a:lstStyle/>
        <a:p>
          <a:r>
            <a:rPr lang="en-IN"/>
            <a:t>WHERE</a:t>
          </a:r>
        </a:p>
      </dgm:t>
    </dgm:pt>
    <dgm:pt modelId="{13606255-2498-44D2-8B4E-62C15F76944A}" type="parTrans" cxnId="{06A4C048-8C8F-40A8-BAF4-FF817B3CFA7A}">
      <dgm:prSet/>
      <dgm:spPr/>
      <dgm:t>
        <a:bodyPr/>
        <a:lstStyle/>
        <a:p>
          <a:endParaRPr lang="en-IN"/>
        </a:p>
      </dgm:t>
    </dgm:pt>
    <dgm:pt modelId="{66445AC3-D6C3-4203-A17E-69D0C7020D04}" type="sibTrans" cxnId="{06A4C048-8C8F-40A8-BAF4-FF817B3CFA7A}">
      <dgm:prSet/>
      <dgm:spPr/>
      <dgm:t>
        <a:bodyPr/>
        <a:lstStyle/>
        <a:p>
          <a:endParaRPr lang="en-IN"/>
        </a:p>
      </dgm:t>
    </dgm:pt>
    <dgm:pt modelId="{4E5EF03B-23A0-4D13-A0D3-D0ECD77EB0BD}">
      <dgm:prSet phldrT="[Text]">
        <dgm:style>
          <a:lnRef idx="2">
            <a:schemeClr val="accent1"/>
          </a:lnRef>
          <a:fillRef idx="1">
            <a:schemeClr val="lt1"/>
          </a:fillRef>
          <a:effectRef idx="0">
            <a:schemeClr val="accent1"/>
          </a:effectRef>
          <a:fontRef idx="minor">
            <a:schemeClr val="dk1"/>
          </a:fontRef>
        </dgm:style>
      </dgm:prSet>
      <dgm:spPr/>
      <dgm:t>
        <a:bodyPr/>
        <a:lstStyle/>
        <a:p>
          <a:r>
            <a:rPr lang="en-IN"/>
            <a:t>SQL Query</a:t>
          </a:r>
        </a:p>
      </dgm:t>
    </dgm:pt>
    <dgm:pt modelId="{CCFF64BD-77C3-4C87-A1B2-85962BCD5931}" type="parTrans" cxnId="{0CDEABC1-AFED-46A1-8809-A7F698275A85}">
      <dgm:prSet/>
      <dgm:spPr/>
      <dgm:t>
        <a:bodyPr/>
        <a:lstStyle/>
        <a:p>
          <a:endParaRPr lang="en-IN"/>
        </a:p>
      </dgm:t>
    </dgm:pt>
    <dgm:pt modelId="{CF518149-21EF-4E3B-8BCD-0E4D446432F6}" type="sibTrans" cxnId="{0CDEABC1-AFED-46A1-8809-A7F698275A85}">
      <dgm:prSet/>
      <dgm:spPr/>
      <dgm:t>
        <a:bodyPr/>
        <a:lstStyle/>
        <a:p>
          <a:endParaRPr lang="en-IN"/>
        </a:p>
      </dgm:t>
    </dgm:pt>
    <dgm:pt modelId="{EC1B20AC-8A94-49C7-836A-4689DEAEA274}">
      <dgm:prSet>
        <dgm:style>
          <a:lnRef idx="2">
            <a:schemeClr val="accent1"/>
          </a:lnRef>
          <a:fillRef idx="1">
            <a:schemeClr val="lt1"/>
          </a:fillRef>
          <a:effectRef idx="0">
            <a:schemeClr val="accent1"/>
          </a:effectRef>
          <a:fontRef idx="minor">
            <a:schemeClr val="dk1"/>
          </a:fontRef>
        </dgm:style>
      </dgm:prSet>
      <dgm:spPr/>
      <dgm:t>
        <a:bodyPr/>
        <a:lstStyle/>
        <a:p>
          <a:r>
            <a:rPr lang="en-IN"/>
            <a:t>GROUP BY</a:t>
          </a:r>
        </a:p>
      </dgm:t>
    </dgm:pt>
    <dgm:pt modelId="{8091E8B0-C75F-44A9-A2E2-69337DB6EDF9}" type="parTrans" cxnId="{40477DBB-6417-402E-9CB5-0927A65412AA}">
      <dgm:prSet/>
      <dgm:spPr/>
      <dgm:t>
        <a:bodyPr/>
        <a:lstStyle/>
        <a:p>
          <a:endParaRPr lang="en-IN"/>
        </a:p>
      </dgm:t>
    </dgm:pt>
    <dgm:pt modelId="{F123EE7E-AE65-4132-8F6D-B0AD54733A4D}" type="sibTrans" cxnId="{40477DBB-6417-402E-9CB5-0927A65412AA}">
      <dgm:prSet/>
      <dgm:spPr/>
      <dgm:t>
        <a:bodyPr/>
        <a:lstStyle/>
        <a:p>
          <a:endParaRPr lang="en-IN"/>
        </a:p>
      </dgm:t>
    </dgm:pt>
    <dgm:pt modelId="{5528A4EA-A4BC-496D-B2D6-3454E03424AB}">
      <dgm:prSet>
        <dgm:style>
          <a:lnRef idx="2">
            <a:schemeClr val="accent1"/>
          </a:lnRef>
          <a:fillRef idx="1">
            <a:schemeClr val="lt1"/>
          </a:fillRef>
          <a:effectRef idx="0">
            <a:schemeClr val="accent1"/>
          </a:effectRef>
          <a:fontRef idx="minor">
            <a:schemeClr val="dk1"/>
          </a:fontRef>
        </dgm:style>
      </dgm:prSet>
      <dgm:spPr/>
      <dgm:t>
        <a:bodyPr/>
        <a:lstStyle/>
        <a:p>
          <a:r>
            <a:rPr lang="en-IN"/>
            <a:t>ORDER BY</a:t>
          </a:r>
        </a:p>
      </dgm:t>
    </dgm:pt>
    <dgm:pt modelId="{F7E4B7A9-10DD-4C6B-A93D-D3BB3A4F987A}" type="parTrans" cxnId="{61840D30-022D-4272-8C91-7879F8D5A9DC}">
      <dgm:prSet/>
      <dgm:spPr/>
      <dgm:t>
        <a:bodyPr/>
        <a:lstStyle/>
        <a:p>
          <a:endParaRPr lang="en-IN"/>
        </a:p>
      </dgm:t>
    </dgm:pt>
    <dgm:pt modelId="{5D65C8A8-7E59-4ACB-BDC2-8F47D2A3AA2C}" type="sibTrans" cxnId="{61840D30-022D-4272-8C91-7879F8D5A9DC}">
      <dgm:prSet/>
      <dgm:spPr/>
      <dgm:t>
        <a:bodyPr/>
        <a:lstStyle/>
        <a:p>
          <a:endParaRPr lang="en-IN"/>
        </a:p>
      </dgm:t>
    </dgm:pt>
    <dgm:pt modelId="{CE900666-B4AE-4FAB-9A1F-585C07241603}">
      <dgm:prSet>
        <dgm:style>
          <a:lnRef idx="2">
            <a:schemeClr val="accent1"/>
          </a:lnRef>
          <a:fillRef idx="1">
            <a:schemeClr val="lt1"/>
          </a:fillRef>
          <a:effectRef idx="0">
            <a:schemeClr val="accent1"/>
          </a:effectRef>
          <a:fontRef idx="minor">
            <a:schemeClr val="dk1"/>
          </a:fontRef>
        </dgm:style>
      </dgm:prSet>
      <dgm:spPr/>
      <dgm:t>
        <a:bodyPr/>
        <a:lstStyle/>
        <a:p>
          <a:r>
            <a:rPr lang="en-IN"/>
            <a:t>LIMIT</a:t>
          </a:r>
        </a:p>
      </dgm:t>
    </dgm:pt>
    <dgm:pt modelId="{9CF785E0-8167-489F-A137-649EF203497B}" type="parTrans" cxnId="{14480F0F-5C00-4029-9813-3AD704137D6B}">
      <dgm:prSet/>
      <dgm:spPr/>
      <dgm:t>
        <a:bodyPr/>
        <a:lstStyle/>
        <a:p>
          <a:endParaRPr lang="en-IN"/>
        </a:p>
      </dgm:t>
    </dgm:pt>
    <dgm:pt modelId="{742C5E8A-B68F-4D66-9306-5AA5DFC3A746}" type="sibTrans" cxnId="{14480F0F-5C00-4029-9813-3AD704137D6B}">
      <dgm:prSet/>
      <dgm:spPr/>
      <dgm:t>
        <a:bodyPr/>
        <a:lstStyle/>
        <a:p>
          <a:endParaRPr lang="en-IN"/>
        </a:p>
      </dgm:t>
    </dgm:pt>
    <dgm:pt modelId="{94570E5B-7B4E-4A23-996A-D03E79929B62}" type="pres">
      <dgm:prSet presAssocID="{E8D6A5A5-C8CF-4700-9F1F-F0C199563A75}" presName="Name0" presStyleCnt="0">
        <dgm:presLayoutVars>
          <dgm:dir/>
          <dgm:animLvl val="lvl"/>
          <dgm:resizeHandles val="exact"/>
        </dgm:presLayoutVars>
      </dgm:prSet>
      <dgm:spPr/>
    </dgm:pt>
    <dgm:pt modelId="{C5967408-A082-4AD9-B56C-C6B7A5947E39}" type="pres">
      <dgm:prSet presAssocID="{74199267-C4DF-4673-AD2F-6294A9997CC3}" presName="parTxOnly" presStyleLbl="node1" presStyleIdx="0" presStyleCnt="6">
        <dgm:presLayoutVars>
          <dgm:chMax val="0"/>
          <dgm:chPref val="0"/>
          <dgm:bulletEnabled val="1"/>
        </dgm:presLayoutVars>
      </dgm:prSet>
      <dgm:spPr/>
      <dgm:t>
        <a:bodyPr/>
        <a:lstStyle/>
        <a:p>
          <a:endParaRPr lang="en-US"/>
        </a:p>
      </dgm:t>
    </dgm:pt>
    <dgm:pt modelId="{93ECC196-659D-4F5A-8EE8-7735D08748EE}" type="pres">
      <dgm:prSet presAssocID="{A6E6A154-4AD3-4676-97B7-08A8A80FEEF6}" presName="parTxOnlySpace" presStyleCnt="0"/>
      <dgm:spPr/>
    </dgm:pt>
    <dgm:pt modelId="{2094092F-48AB-4515-AB93-46C85C4E5F7A}" type="pres">
      <dgm:prSet presAssocID="{856EF835-1143-4D99-9423-300CB1A19846}" presName="parTxOnly" presStyleLbl="node1" presStyleIdx="1" presStyleCnt="6">
        <dgm:presLayoutVars>
          <dgm:chMax val="0"/>
          <dgm:chPref val="0"/>
          <dgm:bulletEnabled val="1"/>
        </dgm:presLayoutVars>
      </dgm:prSet>
      <dgm:spPr/>
      <dgm:t>
        <a:bodyPr/>
        <a:lstStyle/>
        <a:p>
          <a:endParaRPr lang="en-US"/>
        </a:p>
      </dgm:t>
    </dgm:pt>
    <dgm:pt modelId="{B9BB2C30-0EEB-42C9-9048-B1B590322DC2}" type="pres">
      <dgm:prSet presAssocID="{66445AC3-D6C3-4203-A17E-69D0C7020D04}" presName="parTxOnlySpace" presStyleCnt="0"/>
      <dgm:spPr/>
    </dgm:pt>
    <dgm:pt modelId="{98C3F7F1-93F6-4844-9B22-ACC83F1E92CE}" type="pres">
      <dgm:prSet presAssocID="{EC1B20AC-8A94-49C7-836A-4689DEAEA274}" presName="parTxOnly" presStyleLbl="node1" presStyleIdx="2" presStyleCnt="6">
        <dgm:presLayoutVars>
          <dgm:chMax val="0"/>
          <dgm:chPref val="0"/>
          <dgm:bulletEnabled val="1"/>
        </dgm:presLayoutVars>
      </dgm:prSet>
      <dgm:spPr/>
      <dgm:t>
        <a:bodyPr/>
        <a:lstStyle/>
        <a:p>
          <a:endParaRPr lang="en-US"/>
        </a:p>
      </dgm:t>
    </dgm:pt>
    <dgm:pt modelId="{90E26310-8558-4AD4-AAC6-43DD02CF75B0}" type="pres">
      <dgm:prSet presAssocID="{F123EE7E-AE65-4132-8F6D-B0AD54733A4D}" presName="parTxOnlySpace" presStyleCnt="0"/>
      <dgm:spPr/>
    </dgm:pt>
    <dgm:pt modelId="{8813B1B1-AB24-4777-863A-1065BCAF6812}" type="pres">
      <dgm:prSet presAssocID="{5528A4EA-A4BC-496D-B2D6-3454E03424AB}" presName="parTxOnly" presStyleLbl="node1" presStyleIdx="3" presStyleCnt="6">
        <dgm:presLayoutVars>
          <dgm:chMax val="0"/>
          <dgm:chPref val="0"/>
          <dgm:bulletEnabled val="1"/>
        </dgm:presLayoutVars>
      </dgm:prSet>
      <dgm:spPr/>
      <dgm:t>
        <a:bodyPr/>
        <a:lstStyle/>
        <a:p>
          <a:endParaRPr lang="en-US"/>
        </a:p>
      </dgm:t>
    </dgm:pt>
    <dgm:pt modelId="{8D256795-DFC2-4831-A9C3-8F622E065B93}" type="pres">
      <dgm:prSet presAssocID="{5D65C8A8-7E59-4ACB-BDC2-8F47D2A3AA2C}" presName="parTxOnlySpace" presStyleCnt="0"/>
      <dgm:spPr/>
    </dgm:pt>
    <dgm:pt modelId="{9EDE1FC2-6519-4BE2-9ABA-0EADB925664B}" type="pres">
      <dgm:prSet presAssocID="{CE900666-B4AE-4FAB-9A1F-585C07241603}" presName="parTxOnly" presStyleLbl="node1" presStyleIdx="4" presStyleCnt="6">
        <dgm:presLayoutVars>
          <dgm:chMax val="0"/>
          <dgm:chPref val="0"/>
          <dgm:bulletEnabled val="1"/>
        </dgm:presLayoutVars>
      </dgm:prSet>
      <dgm:spPr/>
      <dgm:t>
        <a:bodyPr/>
        <a:lstStyle/>
        <a:p>
          <a:endParaRPr lang="en-US"/>
        </a:p>
      </dgm:t>
    </dgm:pt>
    <dgm:pt modelId="{3FA0F532-1DAD-4BC8-8928-B6D0E830F37E}" type="pres">
      <dgm:prSet presAssocID="{742C5E8A-B68F-4D66-9306-5AA5DFC3A746}" presName="parTxOnlySpace" presStyleCnt="0"/>
      <dgm:spPr/>
    </dgm:pt>
    <dgm:pt modelId="{80771C80-7ADB-4E9C-8AC6-A86FB7F9B136}" type="pres">
      <dgm:prSet presAssocID="{4E5EF03B-23A0-4D13-A0D3-D0ECD77EB0BD}" presName="parTxOnly" presStyleLbl="node1" presStyleIdx="5" presStyleCnt="6">
        <dgm:presLayoutVars>
          <dgm:chMax val="0"/>
          <dgm:chPref val="0"/>
          <dgm:bulletEnabled val="1"/>
        </dgm:presLayoutVars>
      </dgm:prSet>
      <dgm:spPr/>
      <dgm:t>
        <a:bodyPr/>
        <a:lstStyle/>
        <a:p>
          <a:endParaRPr lang="en-US"/>
        </a:p>
      </dgm:t>
    </dgm:pt>
  </dgm:ptLst>
  <dgm:cxnLst>
    <dgm:cxn modelId="{40477DBB-6417-402E-9CB5-0927A65412AA}" srcId="{E8D6A5A5-C8CF-4700-9F1F-F0C199563A75}" destId="{EC1B20AC-8A94-49C7-836A-4689DEAEA274}" srcOrd="2" destOrd="0" parTransId="{8091E8B0-C75F-44A9-A2E2-69337DB6EDF9}" sibTransId="{F123EE7E-AE65-4132-8F6D-B0AD54733A4D}"/>
    <dgm:cxn modelId="{16483F44-BA05-4DFD-853F-64649A21D27F}" srcId="{E8D6A5A5-C8CF-4700-9F1F-F0C199563A75}" destId="{74199267-C4DF-4673-AD2F-6294A9997CC3}" srcOrd="0" destOrd="0" parTransId="{D1EAC0C0-0080-4D7D-9138-60D4CB49BBE5}" sibTransId="{A6E6A154-4AD3-4676-97B7-08A8A80FEEF6}"/>
    <dgm:cxn modelId="{6F1B46CC-8649-4D8B-AF95-572E743048E7}" type="presOf" srcId="{4E5EF03B-23A0-4D13-A0D3-D0ECD77EB0BD}" destId="{80771C80-7ADB-4E9C-8AC6-A86FB7F9B136}" srcOrd="0" destOrd="0" presId="urn:microsoft.com/office/officeart/2005/8/layout/chevron1"/>
    <dgm:cxn modelId="{4F06D23B-2F0C-4401-804F-8A63D66D3E19}" type="presOf" srcId="{856EF835-1143-4D99-9423-300CB1A19846}" destId="{2094092F-48AB-4515-AB93-46C85C4E5F7A}" srcOrd="0" destOrd="0" presId="urn:microsoft.com/office/officeart/2005/8/layout/chevron1"/>
    <dgm:cxn modelId="{17A3062A-9378-4719-A01F-38AB2D5EC7C0}" type="presOf" srcId="{CE900666-B4AE-4FAB-9A1F-585C07241603}" destId="{9EDE1FC2-6519-4BE2-9ABA-0EADB925664B}" srcOrd="0" destOrd="0" presId="urn:microsoft.com/office/officeart/2005/8/layout/chevron1"/>
    <dgm:cxn modelId="{CE1E723E-4A03-4BCB-892F-79BED022C9EF}" type="presOf" srcId="{E8D6A5A5-C8CF-4700-9F1F-F0C199563A75}" destId="{94570E5B-7B4E-4A23-996A-D03E79929B62}" srcOrd="0" destOrd="0" presId="urn:microsoft.com/office/officeart/2005/8/layout/chevron1"/>
    <dgm:cxn modelId="{14480F0F-5C00-4029-9813-3AD704137D6B}" srcId="{E8D6A5A5-C8CF-4700-9F1F-F0C199563A75}" destId="{CE900666-B4AE-4FAB-9A1F-585C07241603}" srcOrd="4" destOrd="0" parTransId="{9CF785E0-8167-489F-A137-649EF203497B}" sibTransId="{742C5E8A-B68F-4D66-9306-5AA5DFC3A746}"/>
    <dgm:cxn modelId="{757EB709-4ADE-4A8A-A387-294560B1E756}" type="presOf" srcId="{74199267-C4DF-4673-AD2F-6294A9997CC3}" destId="{C5967408-A082-4AD9-B56C-C6B7A5947E39}" srcOrd="0" destOrd="0" presId="urn:microsoft.com/office/officeart/2005/8/layout/chevron1"/>
    <dgm:cxn modelId="{02D0472C-8EBF-4BD9-AE49-7B5911BF15EE}" type="presOf" srcId="{5528A4EA-A4BC-496D-B2D6-3454E03424AB}" destId="{8813B1B1-AB24-4777-863A-1065BCAF6812}" srcOrd="0" destOrd="0" presId="urn:microsoft.com/office/officeart/2005/8/layout/chevron1"/>
    <dgm:cxn modelId="{61840D30-022D-4272-8C91-7879F8D5A9DC}" srcId="{E8D6A5A5-C8CF-4700-9F1F-F0C199563A75}" destId="{5528A4EA-A4BC-496D-B2D6-3454E03424AB}" srcOrd="3" destOrd="0" parTransId="{F7E4B7A9-10DD-4C6B-A93D-D3BB3A4F987A}" sibTransId="{5D65C8A8-7E59-4ACB-BDC2-8F47D2A3AA2C}"/>
    <dgm:cxn modelId="{9BDED881-B17F-4D63-9DA5-5628E1DF898F}" type="presOf" srcId="{EC1B20AC-8A94-49C7-836A-4689DEAEA274}" destId="{98C3F7F1-93F6-4844-9B22-ACC83F1E92CE}" srcOrd="0" destOrd="0" presId="urn:microsoft.com/office/officeart/2005/8/layout/chevron1"/>
    <dgm:cxn modelId="{06A4C048-8C8F-40A8-BAF4-FF817B3CFA7A}" srcId="{E8D6A5A5-C8CF-4700-9F1F-F0C199563A75}" destId="{856EF835-1143-4D99-9423-300CB1A19846}" srcOrd="1" destOrd="0" parTransId="{13606255-2498-44D2-8B4E-62C15F76944A}" sibTransId="{66445AC3-D6C3-4203-A17E-69D0C7020D04}"/>
    <dgm:cxn modelId="{0CDEABC1-AFED-46A1-8809-A7F698275A85}" srcId="{E8D6A5A5-C8CF-4700-9F1F-F0C199563A75}" destId="{4E5EF03B-23A0-4D13-A0D3-D0ECD77EB0BD}" srcOrd="5" destOrd="0" parTransId="{CCFF64BD-77C3-4C87-A1B2-85962BCD5931}" sibTransId="{CF518149-21EF-4E3B-8BCD-0E4D446432F6}"/>
    <dgm:cxn modelId="{8A1ADE73-8E28-4BB6-BC17-EEF2A8F571E9}" type="presParOf" srcId="{94570E5B-7B4E-4A23-996A-D03E79929B62}" destId="{C5967408-A082-4AD9-B56C-C6B7A5947E39}" srcOrd="0" destOrd="0" presId="urn:microsoft.com/office/officeart/2005/8/layout/chevron1"/>
    <dgm:cxn modelId="{8E10709D-ACB3-4175-AD88-39D9918A1BD5}" type="presParOf" srcId="{94570E5B-7B4E-4A23-996A-D03E79929B62}" destId="{93ECC196-659D-4F5A-8EE8-7735D08748EE}" srcOrd="1" destOrd="0" presId="urn:microsoft.com/office/officeart/2005/8/layout/chevron1"/>
    <dgm:cxn modelId="{FD8F28A5-E653-42D9-AE46-5E2373B938D8}" type="presParOf" srcId="{94570E5B-7B4E-4A23-996A-D03E79929B62}" destId="{2094092F-48AB-4515-AB93-46C85C4E5F7A}" srcOrd="2" destOrd="0" presId="urn:microsoft.com/office/officeart/2005/8/layout/chevron1"/>
    <dgm:cxn modelId="{6AF8162F-971F-4783-8CCA-749D3F110677}" type="presParOf" srcId="{94570E5B-7B4E-4A23-996A-D03E79929B62}" destId="{B9BB2C30-0EEB-42C9-9048-B1B590322DC2}" srcOrd="3" destOrd="0" presId="urn:microsoft.com/office/officeart/2005/8/layout/chevron1"/>
    <dgm:cxn modelId="{6217A4D7-0DB8-416C-BC2D-27A1D95C1F9E}" type="presParOf" srcId="{94570E5B-7B4E-4A23-996A-D03E79929B62}" destId="{98C3F7F1-93F6-4844-9B22-ACC83F1E92CE}" srcOrd="4" destOrd="0" presId="urn:microsoft.com/office/officeart/2005/8/layout/chevron1"/>
    <dgm:cxn modelId="{B6458F8D-08B3-49FD-8BAA-4CDC89813E21}" type="presParOf" srcId="{94570E5B-7B4E-4A23-996A-D03E79929B62}" destId="{90E26310-8558-4AD4-AAC6-43DD02CF75B0}" srcOrd="5" destOrd="0" presId="urn:microsoft.com/office/officeart/2005/8/layout/chevron1"/>
    <dgm:cxn modelId="{71069F81-8DC9-4173-9741-CAC8F75985D1}" type="presParOf" srcId="{94570E5B-7B4E-4A23-996A-D03E79929B62}" destId="{8813B1B1-AB24-4777-863A-1065BCAF6812}" srcOrd="6" destOrd="0" presId="urn:microsoft.com/office/officeart/2005/8/layout/chevron1"/>
    <dgm:cxn modelId="{84223F41-FBC3-45CC-89BB-45C4754EF5A3}" type="presParOf" srcId="{94570E5B-7B4E-4A23-996A-D03E79929B62}" destId="{8D256795-DFC2-4831-A9C3-8F622E065B93}" srcOrd="7" destOrd="0" presId="urn:microsoft.com/office/officeart/2005/8/layout/chevron1"/>
    <dgm:cxn modelId="{F8D1A629-E68B-4922-8880-29A298DA3358}" type="presParOf" srcId="{94570E5B-7B4E-4A23-996A-D03E79929B62}" destId="{9EDE1FC2-6519-4BE2-9ABA-0EADB925664B}" srcOrd="8" destOrd="0" presId="urn:microsoft.com/office/officeart/2005/8/layout/chevron1"/>
    <dgm:cxn modelId="{45A4A23A-7667-44AF-B263-AC7FD1919C46}" type="presParOf" srcId="{94570E5B-7B4E-4A23-996A-D03E79929B62}" destId="{3FA0F532-1DAD-4BC8-8928-B6D0E830F37E}" srcOrd="9" destOrd="0" presId="urn:microsoft.com/office/officeart/2005/8/layout/chevron1"/>
    <dgm:cxn modelId="{E9D0A856-0749-4CC6-8CF4-C8E1E0077B93}" type="presParOf" srcId="{94570E5B-7B4E-4A23-996A-D03E79929B62}" destId="{80771C80-7ADB-4E9C-8AC6-A86FB7F9B1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FDC6AC9-7D98-4FF1-8152-4929A9718ADA}" type="doc">
      <dgm:prSet loTypeId="urn:microsoft.com/office/officeart/2005/8/layout/hierarchy6" loCatId="hierarchy" qsTypeId="urn:microsoft.com/office/officeart/2005/8/quickstyle/simple1" qsCatId="simple" csTypeId="urn:microsoft.com/office/officeart/2005/8/colors/accent1_4" csCatId="accent1" phldr="1"/>
      <dgm:spPr/>
      <dgm:t>
        <a:bodyPr/>
        <a:lstStyle/>
        <a:p>
          <a:endParaRPr lang="en-US"/>
        </a:p>
      </dgm:t>
    </dgm:pt>
    <dgm:pt modelId="{7A2647CF-EA34-4C11-9620-A93229AD36BB}">
      <dgm:prSet phldrT="[Text]"/>
      <dgm:spPr/>
      <dgm:t>
        <a:bodyPr/>
        <a:lstStyle/>
        <a:p>
          <a:r>
            <a:rPr lang="en-US">
              <a:cs typeface="Arial"/>
            </a:rPr>
            <a:t>Natural Language Query</a:t>
          </a:r>
        </a:p>
      </dgm:t>
    </dgm:pt>
    <dgm:pt modelId="{6493CB20-C50A-4370-A4E3-42F062155551}" type="parTrans" cxnId="{07195162-D20E-4C6A-91C2-456B1DF67A00}">
      <dgm:prSet/>
      <dgm:spPr/>
      <dgm:t>
        <a:bodyPr/>
        <a:lstStyle/>
        <a:p>
          <a:endParaRPr lang="en-US"/>
        </a:p>
      </dgm:t>
    </dgm:pt>
    <dgm:pt modelId="{8CB06AEF-4F54-4CDF-B330-E85A3F7B24A3}" type="sibTrans" cxnId="{07195162-D20E-4C6A-91C2-456B1DF67A00}">
      <dgm:prSet/>
      <dgm:spPr/>
      <dgm:t>
        <a:bodyPr/>
        <a:lstStyle/>
        <a:p>
          <a:endParaRPr lang="en-US"/>
        </a:p>
      </dgm:t>
    </dgm:pt>
    <dgm:pt modelId="{3E6B074F-00BF-4158-A10D-CD1C39F83C31}">
      <dgm:prSet phldrT="[Text]"/>
      <dgm:spPr/>
      <dgm:t>
        <a:bodyPr/>
        <a:lstStyle/>
        <a:p>
          <a:r>
            <a:rPr lang="en-US">
              <a:cs typeface="Arial"/>
            </a:rPr>
            <a:t>Complex</a:t>
          </a:r>
        </a:p>
      </dgm:t>
    </dgm:pt>
    <dgm:pt modelId="{A25692F7-2475-4A30-B08F-FDB217FDE8A3}" type="parTrans" cxnId="{E419F95E-D7C2-4ADA-A2B8-8A5C19FAC6BE}">
      <dgm:prSet/>
      <dgm:spPr/>
      <dgm:t>
        <a:bodyPr/>
        <a:lstStyle/>
        <a:p>
          <a:endParaRPr lang="en-US"/>
        </a:p>
      </dgm:t>
    </dgm:pt>
    <dgm:pt modelId="{01F853A0-DC12-4E1B-9775-7FAA478F8297}" type="sibTrans" cxnId="{E419F95E-D7C2-4ADA-A2B8-8A5C19FAC6BE}">
      <dgm:prSet/>
      <dgm:spPr/>
      <dgm:t>
        <a:bodyPr/>
        <a:lstStyle/>
        <a:p>
          <a:endParaRPr lang="en-US"/>
        </a:p>
      </dgm:t>
    </dgm:pt>
    <dgm:pt modelId="{7D723ABB-FD24-4009-8C83-0CD08D55D574}">
      <dgm:prSet phldrT="[Text]"/>
      <dgm:spPr/>
      <dgm:t>
        <a:bodyPr/>
        <a:lstStyle/>
        <a:p>
          <a:r>
            <a:rPr lang="en-US" sz="2600">
              <a:cs typeface="Arial"/>
            </a:rPr>
            <a:t>Co-references</a:t>
          </a:r>
        </a:p>
      </dgm:t>
    </dgm:pt>
    <dgm:pt modelId="{8D16C0A1-CA58-4C71-BDC4-21F8D0A6218E}" type="parTrans" cxnId="{16A3C5A6-8EE6-4FFC-A837-7D8F4EDCDED9}">
      <dgm:prSet/>
      <dgm:spPr/>
    </dgm:pt>
    <dgm:pt modelId="{73CFFA60-89CB-4652-977C-FE8CCCCDA123}" type="sibTrans" cxnId="{16A3C5A6-8EE6-4FFC-A837-7D8F4EDCDED9}">
      <dgm:prSet/>
      <dgm:spPr/>
    </dgm:pt>
    <dgm:pt modelId="{BB52CFAC-6E2B-46FB-BE35-4578D2B0456A}">
      <dgm:prSet phldrT="[Text]"/>
      <dgm:spPr/>
      <dgm:t>
        <a:bodyPr/>
        <a:lstStyle/>
        <a:p>
          <a:r>
            <a:rPr lang="en-US" sz="2600">
              <a:cs typeface="Arial"/>
            </a:rPr>
            <a:t>Nested</a:t>
          </a:r>
        </a:p>
      </dgm:t>
    </dgm:pt>
    <dgm:pt modelId="{3F07C562-CA88-42FD-9828-264A2A84D029}" type="parTrans" cxnId="{F073C78E-4813-4BDC-89ED-94018761C9C5}">
      <dgm:prSet/>
      <dgm:spPr/>
    </dgm:pt>
    <dgm:pt modelId="{15CD1B01-5BFF-496E-A383-515C962B6180}" type="sibTrans" cxnId="{F073C78E-4813-4BDC-89ED-94018761C9C5}">
      <dgm:prSet/>
      <dgm:spPr/>
    </dgm:pt>
    <dgm:pt modelId="{BF10B317-DCAE-41FE-9EE3-FBCBA32552CA}">
      <dgm:prSet phldrT="[Text]"/>
      <dgm:spPr/>
      <dgm:t>
        <a:bodyPr/>
        <a:lstStyle/>
        <a:p>
          <a:r>
            <a:rPr lang="en-US" sz="2600">
              <a:cs typeface="Arial"/>
            </a:rPr>
            <a:t>Parallel</a:t>
          </a:r>
        </a:p>
      </dgm:t>
    </dgm:pt>
    <dgm:pt modelId="{5A9FCC24-A800-453D-95E4-346108785375}" type="parTrans" cxnId="{FC3C7511-0A10-42B5-91AB-8C628599752F}">
      <dgm:prSet/>
      <dgm:spPr/>
    </dgm:pt>
    <dgm:pt modelId="{8484DF1D-7D8C-4F4B-8FDC-4439F06042A1}" type="sibTrans" cxnId="{FC3C7511-0A10-42B5-91AB-8C628599752F}">
      <dgm:prSet/>
      <dgm:spPr/>
    </dgm:pt>
    <dgm:pt modelId="{531FF41E-D909-4507-8116-354307675D1D}">
      <dgm:prSet phldrT="[Text]"/>
      <dgm:spPr/>
      <dgm:t>
        <a:bodyPr/>
        <a:lstStyle/>
        <a:p>
          <a:r>
            <a:rPr lang="en-US" sz="3400">
              <a:cs typeface="Arial"/>
            </a:rPr>
            <a:t>Simple</a:t>
          </a:r>
        </a:p>
      </dgm:t>
    </dgm:pt>
    <dgm:pt modelId="{7EC1AC0F-7D3C-4547-81D8-FA7D502C8E0D}" type="parTrans" cxnId="{168C43F9-7553-492B-A442-B8C2260BB2A7}">
      <dgm:prSet/>
      <dgm:spPr/>
    </dgm:pt>
    <dgm:pt modelId="{BBED0729-EFE8-4C80-9914-97F283578464}" type="sibTrans" cxnId="{168C43F9-7553-492B-A442-B8C2260BB2A7}">
      <dgm:prSet/>
      <dgm:spPr/>
    </dgm:pt>
    <dgm:pt modelId="{2A9F4603-2D62-47C1-8709-BB3729DE77DF}" type="pres">
      <dgm:prSet presAssocID="{7FDC6AC9-7D98-4FF1-8152-4929A9718ADA}" presName="mainComposite" presStyleCnt="0">
        <dgm:presLayoutVars>
          <dgm:chPref val="1"/>
          <dgm:dir/>
          <dgm:animOne val="branch"/>
          <dgm:animLvl val="lvl"/>
          <dgm:resizeHandles val="exact"/>
        </dgm:presLayoutVars>
      </dgm:prSet>
      <dgm:spPr/>
      <dgm:t>
        <a:bodyPr/>
        <a:lstStyle/>
        <a:p>
          <a:endParaRPr lang="en-US"/>
        </a:p>
      </dgm:t>
    </dgm:pt>
    <dgm:pt modelId="{343AD291-F15A-46D3-8203-EB4A1ABF7B30}" type="pres">
      <dgm:prSet presAssocID="{7FDC6AC9-7D98-4FF1-8152-4929A9718ADA}" presName="hierFlow" presStyleCnt="0"/>
      <dgm:spPr/>
    </dgm:pt>
    <dgm:pt modelId="{57CA38B0-5277-4EE0-A66A-4C5115F6AAE1}" type="pres">
      <dgm:prSet presAssocID="{7FDC6AC9-7D98-4FF1-8152-4929A9718ADA}" presName="hierChild1" presStyleCnt="0">
        <dgm:presLayoutVars>
          <dgm:chPref val="1"/>
          <dgm:animOne val="branch"/>
          <dgm:animLvl val="lvl"/>
        </dgm:presLayoutVars>
      </dgm:prSet>
      <dgm:spPr/>
    </dgm:pt>
    <dgm:pt modelId="{6569B073-6771-4239-84A3-E5A6FE95CDF2}" type="pres">
      <dgm:prSet presAssocID="{7A2647CF-EA34-4C11-9620-A93229AD36BB}" presName="Name14" presStyleCnt="0"/>
      <dgm:spPr/>
    </dgm:pt>
    <dgm:pt modelId="{1B6EB95F-D5F3-4FD7-BD55-66CBD9AC2C2C}" type="pres">
      <dgm:prSet presAssocID="{7A2647CF-EA34-4C11-9620-A93229AD36BB}" presName="level1Shape" presStyleLbl="node0" presStyleIdx="0" presStyleCnt="1">
        <dgm:presLayoutVars>
          <dgm:chPref val="3"/>
        </dgm:presLayoutVars>
      </dgm:prSet>
      <dgm:spPr/>
      <dgm:t>
        <a:bodyPr/>
        <a:lstStyle/>
        <a:p>
          <a:endParaRPr lang="en-US"/>
        </a:p>
      </dgm:t>
    </dgm:pt>
    <dgm:pt modelId="{AC6F43AF-0840-4B96-80B7-9A2ADA69F2F0}" type="pres">
      <dgm:prSet presAssocID="{7A2647CF-EA34-4C11-9620-A93229AD36BB}" presName="hierChild2" presStyleCnt="0"/>
      <dgm:spPr/>
    </dgm:pt>
    <dgm:pt modelId="{371C3276-A545-48EB-97F2-549F233A7779}" type="pres">
      <dgm:prSet presAssocID="{A25692F7-2475-4A30-B08F-FDB217FDE8A3}" presName="Name19" presStyleLbl="parChTrans1D2" presStyleIdx="0" presStyleCnt="2"/>
      <dgm:spPr/>
      <dgm:t>
        <a:bodyPr/>
        <a:lstStyle/>
        <a:p>
          <a:endParaRPr lang="en-US"/>
        </a:p>
      </dgm:t>
    </dgm:pt>
    <dgm:pt modelId="{7A92A12F-312C-4C9A-A479-1EAB0ABDA9B1}" type="pres">
      <dgm:prSet presAssocID="{3E6B074F-00BF-4158-A10D-CD1C39F83C31}" presName="Name21" presStyleCnt="0"/>
      <dgm:spPr/>
    </dgm:pt>
    <dgm:pt modelId="{FED97B8F-68E5-4E2B-B455-7F244B09B7E9}" type="pres">
      <dgm:prSet presAssocID="{3E6B074F-00BF-4158-A10D-CD1C39F83C31}" presName="level2Shape" presStyleLbl="node2" presStyleIdx="0" presStyleCnt="2"/>
      <dgm:spPr/>
      <dgm:t>
        <a:bodyPr/>
        <a:lstStyle/>
        <a:p>
          <a:endParaRPr lang="en-US"/>
        </a:p>
      </dgm:t>
    </dgm:pt>
    <dgm:pt modelId="{3E9FB95B-F757-49EF-A18D-A259D2A038E9}" type="pres">
      <dgm:prSet presAssocID="{3E6B074F-00BF-4158-A10D-CD1C39F83C31}" presName="hierChild3" presStyleCnt="0"/>
      <dgm:spPr/>
    </dgm:pt>
    <dgm:pt modelId="{581CDD6D-992C-47B3-A865-4D13208D0EFC}" type="pres">
      <dgm:prSet presAssocID="{8D16C0A1-CA58-4C71-BDC4-21F8D0A6218E}" presName="Name19" presStyleLbl="parChTrans1D3" presStyleIdx="0" presStyleCnt="3"/>
      <dgm:spPr/>
    </dgm:pt>
    <dgm:pt modelId="{39F34E70-DC15-448E-ADE2-1907401FB8A2}" type="pres">
      <dgm:prSet presAssocID="{7D723ABB-FD24-4009-8C83-0CD08D55D574}" presName="Name21" presStyleCnt="0"/>
      <dgm:spPr/>
    </dgm:pt>
    <dgm:pt modelId="{D2020BE8-BE04-4DD2-B289-CAD42E3489C7}" type="pres">
      <dgm:prSet presAssocID="{7D723ABB-FD24-4009-8C83-0CD08D55D574}" presName="level2Shape" presStyleLbl="node3" presStyleIdx="0" presStyleCnt="3"/>
      <dgm:spPr/>
      <dgm:t>
        <a:bodyPr/>
        <a:lstStyle/>
        <a:p>
          <a:endParaRPr lang="en-US"/>
        </a:p>
      </dgm:t>
    </dgm:pt>
    <dgm:pt modelId="{FD291468-71D6-4C10-821D-459C7AA3BC1C}" type="pres">
      <dgm:prSet presAssocID="{7D723ABB-FD24-4009-8C83-0CD08D55D574}" presName="hierChild3" presStyleCnt="0"/>
      <dgm:spPr/>
    </dgm:pt>
    <dgm:pt modelId="{09413C01-CE8B-4F96-A660-B92472855E32}" type="pres">
      <dgm:prSet presAssocID="{3F07C562-CA88-42FD-9828-264A2A84D029}" presName="Name19" presStyleLbl="parChTrans1D3" presStyleIdx="1" presStyleCnt="3"/>
      <dgm:spPr/>
    </dgm:pt>
    <dgm:pt modelId="{0FF754F1-06D6-4CC8-B7CF-FFA88D42E97C}" type="pres">
      <dgm:prSet presAssocID="{BB52CFAC-6E2B-46FB-BE35-4578D2B0456A}" presName="Name21" presStyleCnt="0"/>
      <dgm:spPr/>
    </dgm:pt>
    <dgm:pt modelId="{53C66D25-316D-4CEC-A0E4-1C7691F5BCF2}" type="pres">
      <dgm:prSet presAssocID="{BB52CFAC-6E2B-46FB-BE35-4578D2B0456A}" presName="level2Shape" presStyleLbl="node3" presStyleIdx="1" presStyleCnt="3"/>
      <dgm:spPr/>
      <dgm:t>
        <a:bodyPr/>
        <a:lstStyle/>
        <a:p>
          <a:endParaRPr lang="en-US"/>
        </a:p>
      </dgm:t>
    </dgm:pt>
    <dgm:pt modelId="{F408A453-D721-44C4-B24D-23DA712D347B}" type="pres">
      <dgm:prSet presAssocID="{BB52CFAC-6E2B-46FB-BE35-4578D2B0456A}" presName="hierChild3" presStyleCnt="0"/>
      <dgm:spPr/>
    </dgm:pt>
    <dgm:pt modelId="{B4E6D00C-8694-406D-A563-B0CAB9030D86}" type="pres">
      <dgm:prSet presAssocID="{5A9FCC24-A800-453D-95E4-346108785375}" presName="Name19" presStyleLbl="parChTrans1D3" presStyleIdx="2" presStyleCnt="3"/>
      <dgm:spPr/>
    </dgm:pt>
    <dgm:pt modelId="{09512A87-D222-4F03-BE62-4B00494B6AB1}" type="pres">
      <dgm:prSet presAssocID="{BF10B317-DCAE-41FE-9EE3-FBCBA32552CA}" presName="Name21" presStyleCnt="0"/>
      <dgm:spPr/>
    </dgm:pt>
    <dgm:pt modelId="{A4A128AC-9542-4786-9FE2-A751B658AE5E}" type="pres">
      <dgm:prSet presAssocID="{BF10B317-DCAE-41FE-9EE3-FBCBA32552CA}" presName="level2Shape" presStyleLbl="node3" presStyleIdx="2" presStyleCnt="3"/>
      <dgm:spPr/>
      <dgm:t>
        <a:bodyPr/>
        <a:lstStyle/>
        <a:p>
          <a:endParaRPr lang="en-US"/>
        </a:p>
      </dgm:t>
    </dgm:pt>
    <dgm:pt modelId="{8829CEF2-8AC6-452F-93B6-8A3568645035}" type="pres">
      <dgm:prSet presAssocID="{BF10B317-DCAE-41FE-9EE3-FBCBA32552CA}" presName="hierChild3" presStyleCnt="0"/>
      <dgm:spPr/>
    </dgm:pt>
    <dgm:pt modelId="{115DB3E5-2D60-4917-A598-872EF4CBECCA}" type="pres">
      <dgm:prSet presAssocID="{7EC1AC0F-7D3C-4547-81D8-FA7D502C8E0D}" presName="Name19" presStyleLbl="parChTrans1D2" presStyleIdx="1" presStyleCnt="2"/>
      <dgm:spPr/>
    </dgm:pt>
    <dgm:pt modelId="{96DA5A2B-9D5B-433E-8756-9609A9542C1A}" type="pres">
      <dgm:prSet presAssocID="{531FF41E-D909-4507-8116-354307675D1D}" presName="Name21" presStyleCnt="0"/>
      <dgm:spPr/>
    </dgm:pt>
    <dgm:pt modelId="{C67B3EE0-986C-4964-B4EB-B344F605E1A2}" type="pres">
      <dgm:prSet presAssocID="{531FF41E-D909-4507-8116-354307675D1D}" presName="level2Shape" presStyleLbl="node2" presStyleIdx="1" presStyleCnt="2"/>
      <dgm:spPr/>
      <dgm:t>
        <a:bodyPr/>
        <a:lstStyle/>
        <a:p>
          <a:endParaRPr lang="en-US"/>
        </a:p>
      </dgm:t>
    </dgm:pt>
    <dgm:pt modelId="{E59262A1-B804-4EBF-B63C-7E6CAEC37220}" type="pres">
      <dgm:prSet presAssocID="{531FF41E-D909-4507-8116-354307675D1D}" presName="hierChild3" presStyleCnt="0"/>
      <dgm:spPr/>
    </dgm:pt>
    <dgm:pt modelId="{007593E2-FF24-40B9-A732-29B4A25E40CD}" type="pres">
      <dgm:prSet presAssocID="{7FDC6AC9-7D98-4FF1-8152-4929A9718ADA}" presName="bgShapesFlow" presStyleCnt="0"/>
      <dgm:spPr/>
    </dgm:pt>
  </dgm:ptLst>
  <dgm:cxnLst>
    <dgm:cxn modelId="{4CB22127-B3B8-45FC-8383-B8FD6F4804D7}" type="presOf" srcId="{8D16C0A1-CA58-4C71-BDC4-21F8D0A6218E}" destId="{581CDD6D-992C-47B3-A865-4D13208D0EFC}" srcOrd="0" destOrd="0" presId="urn:microsoft.com/office/officeart/2005/8/layout/hierarchy6"/>
    <dgm:cxn modelId="{07195162-D20E-4C6A-91C2-456B1DF67A00}" srcId="{7FDC6AC9-7D98-4FF1-8152-4929A9718ADA}" destId="{7A2647CF-EA34-4C11-9620-A93229AD36BB}" srcOrd="0" destOrd="0" parTransId="{6493CB20-C50A-4370-A4E3-42F062155551}" sibTransId="{8CB06AEF-4F54-4CDF-B330-E85A3F7B24A3}"/>
    <dgm:cxn modelId="{F8D2DEA4-D28A-4A0D-80B9-3E06A80189B7}" type="presOf" srcId="{A25692F7-2475-4A30-B08F-FDB217FDE8A3}" destId="{371C3276-A545-48EB-97F2-549F233A7779}" srcOrd="0" destOrd="0" presId="urn:microsoft.com/office/officeart/2005/8/layout/hierarchy6"/>
    <dgm:cxn modelId="{DBFDC9D6-5097-4B32-A5C8-C809D0EBE44E}" type="presOf" srcId="{3E6B074F-00BF-4158-A10D-CD1C39F83C31}" destId="{FED97B8F-68E5-4E2B-B455-7F244B09B7E9}" srcOrd="0" destOrd="0" presId="urn:microsoft.com/office/officeart/2005/8/layout/hierarchy6"/>
    <dgm:cxn modelId="{BB6033BF-9D79-47B1-ADC2-F3D6F2BE7C86}" type="presOf" srcId="{531FF41E-D909-4507-8116-354307675D1D}" destId="{C67B3EE0-986C-4964-B4EB-B344F605E1A2}" srcOrd="0" destOrd="0" presId="urn:microsoft.com/office/officeart/2005/8/layout/hierarchy6"/>
    <dgm:cxn modelId="{F073C78E-4813-4BDC-89ED-94018761C9C5}" srcId="{3E6B074F-00BF-4158-A10D-CD1C39F83C31}" destId="{BB52CFAC-6E2B-46FB-BE35-4578D2B0456A}" srcOrd="1" destOrd="0" parTransId="{3F07C562-CA88-42FD-9828-264A2A84D029}" sibTransId="{15CD1B01-5BFF-496E-A383-515C962B6180}"/>
    <dgm:cxn modelId="{E419F95E-D7C2-4ADA-A2B8-8A5C19FAC6BE}" srcId="{7A2647CF-EA34-4C11-9620-A93229AD36BB}" destId="{3E6B074F-00BF-4158-A10D-CD1C39F83C31}" srcOrd="0" destOrd="0" parTransId="{A25692F7-2475-4A30-B08F-FDB217FDE8A3}" sibTransId="{01F853A0-DC12-4E1B-9775-7FAA478F8297}"/>
    <dgm:cxn modelId="{FC3C7511-0A10-42B5-91AB-8C628599752F}" srcId="{3E6B074F-00BF-4158-A10D-CD1C39F83C31}" destId="{BF10B317-DCAE-41FE-9EE3-FBCBA32552CA}" srcOrd="2" destOrd="0" parTransId="{5A9FCC24-A800-453D-95E4-346108785375}" sibTransId="{8484DF1D-7D8C-4F4B-8FDC-4439F06042A1}"/>
    <dgm:cxn modelId="{5B88BE19-2386-4B9B-BC77-CE4FC7A19065}" type="presOf" srcId="{BF10B317-DCAE-41FE-9EE3-FBCBA32552CA}" destId="{A4A128AC-9542-4786-9FE2-A751B658AE5E}" srcOrd="0" destOrd="0" presId="urn:microsoft.com/office/officeart/2005/8/layout/hierarchy6"/>
    <dgm:cxn modelId="{16A3C5A6-8EE6-4FFC-A837-7D8F4EDCDED9}" srcId="{3E6B074F-00BF-4158-A10D-CD1C39F83C31}" destId="{7D723ABB-FD24-4009-8C83-0CD08D55D574}" srcOrd="0" destOrd="0" parTransId="{8D16C0A1-CA58-4C71-BDC4-21F8D0A6218E}" sibTransId="{73CFFA60-89CB-4652-977C-FE8CCCCDA123}"/>
    <dgm:cxn modelId="{5CFC621A-9ABD-4698-A307-DE41963D0C3E}" type="presOf" srcId="{7FDC6AC9-7D98-4FF1-8152-4929A9718ADA}" destId="{2A9F4603-2D62-47C1-8709-BB3729DE77DF}" srcOrd="0" destOrd="0" presId="urn:microsoft.com/office/officeart/2005/8/layout/hierarchy6"/>
    <dgm:cxn modelId="{6E269467-60CA-4200-8B81-FBD61D60F4CA}" type="presOf" srcId="{7EC1AC0F-7D3C-4547-81D8-FA7D502C8E0D}" destId="{115DB3E5-2D60-4917-A598-872EF4CBECCA}" srcOrd="0" destOrd="0" presId="urn:microsoft.com/office/officeart/2005/8/layout/hierarchy6"/>
    <dgm:cxn modelId="{2C33B08A-2209-40D1-BAA8-328A8D91D681}" type="presOf" srcId="{BB52CFAC-6E2B-46FB-BE35-4578D2B0456A}" destId="{53C66D25-316D-4CEC-A0E4-1C7691F5BCF2}" srcOrd="0" destOrd="0" presId="urn:microsoft.com/office/officeart/2005/8/layout/hierarchy6"/>
    <dgm:cxn modelId="{0CB34D7C-3227-4C61-BDE3-73F54C19A807}" type="presOf" srcId="{5A9FCC24-A800-453D-95E4-346108785375}" destId="{B4E6D00C-8694-406D-A563-B0CAB9030D86}" srcOrd="0" destOrd="0" presId="urn:microsoft.com/office/officeart/2005/8/layout/hierarchy6"/>
    <dgm:cxn modelId="{30AC3F0D-171E-47FF-9D5E-590D10AA1873}" type="presOf" srcId="{7D723ABB-FD24-4009-8C83-0CD08D55D574}" destId="{D2020BE8-BE04-4DD2-B289-CAD42E3489C7}" srcOrd="0" destOrd="0" presId="urn:microsoft.com/office/officeart/2005/8/layout/hierarchy6"/>
    <dgm:cxn modelId="{2877AC04-542F-49E2-BF2D-85529E9165B5}" type="presOf" srcId="{3F07C562-CA88-42FD-9828-264A2A84D029}" destId="{09413C01-CE8B-4F96-A660-B92472855E32}" srcOrd="0" destOrd="0" presId="urn:microsoft.com/office/officeart/2005/8/layout/hierarchy6"/>
    <dgm:cxn modelId="{168C43F9-7553-492B-A442-B8C2260BB2A7}" srcId="{7A2647CF-EA34-4C11-9620-A93229AD36BB}" destId="{531FF41E-D909-4507-8116-354307675D1D}" srcOrd="1" destOrd="0" parTransId="{7EC1AC0F-7D3C-4547-81D8-FA7D502C8E0D}" sibTransId="{BBED0729-EFE8-4C80-9914-97F283578464}"/>
    <dgm:cxn modelId="{9ACAF2DA-1A66-4A54-B9BF-F82B99FFE050}" type="presOf" srcId="{7A2647CF-EA34-4C11-9620-A93229AD36BB}" destId="{1B6EB95F-D5F3-4FD7-BD55-66CBD9AC2C2C}" srcOrd="0" destOrd="0" presId="urn:microsoft.com/office/officeart/2005/8/layout/hierarchy6"/>
    <dgm:cxn modelId="{85EEE816-7729-45F6-B78E-7D1B484C80FD}" type="presParOf" srcId="{2A9F4603-2D62-47C1-8709-BB3729DE77DF}" destId="{343AD291-F15A-46D3-8203-EB4A1ABF7B30}" srcOrd="0" destOrd="0" presId="urn:microsoft.com/office/officeart/2005/8/layout/hierarchy6"/>
    <dgm:cxn modelId="{29F7B348-C80F-4FB5-BA8E-3502EE6E2951}" type="presParOf" srcId="{343AD291-F15A-46D3-8203-EB4A1ABF7B30}" destId="{57CA38B0-5277-4EE0-A66A-4C5115F6AAE1}" srcOrd="0" destOrd="0" presId="urn:microsoft.com/office/officeart/2005/8/layout/hierarchy6"/>
    <dgm:cxn modelId="{ED03AB90-F2E0-42FF-AD73-4E9F7EBB587F}" type="presParOf" srcId="{57CA38B0-5277-4EE0-A66A-4C5115F6AAE1}" destId="{6569B073-6771-4239-84A3-E5A6FE95CDF2}" srcOrd="0" destOrd="0" presId="urn:microsoft.com/office/officeart/2005/8/layout/hierarchy6"/>
    <dgm:cxn modelId="{742D3B7E-FD83-4898-B979-70326D1F427E}" type="presParOf" srcId="{6569B073-6771-4239-84A3-E5A6FE95CDF2}" destId="{1B6EB95F-D5F3-4FD7-BD55-66CBD9AC2C2C}" srcOrd="0" destOrd="0" presId="urn:microsoft.com/office/officeart/2005/8/layout/hierarchy6"/>
    <dgm:cxn modelId="{1FFBB083-9E30-4145-909A-B59A4D5F02FB}" type="presParOf" srcId="{6569B073-6771-4239-84A3-E5A6FE95CDF2}" destId="{AC6F43AF-0840-4B96-80B7-9A2ADA69F2F0}" srcOrd="1" destOrd="0" presId="urn:microsoft.com/office/officeart/2005/8/layout/hierarchy6"/>
    <dgm:cxn modelId="{1409E9FF-7C31-4B91-81F5-5A888EF2DB96}" type="presParOf" srcId="{AC6F43AF-0840-4B96-80B7-9A2ADA69F2F0}" destId="{371C3276-A545-48EB-97F2-549F233A7779}" srcOrd="0" destOrd="0" presId="urn:microsoft.com/office/officeart/2005/8/layout/hierarchy6"/>
    <dgm:cxn modelId="{8920CA8F-DCB7-46F9-A3A4-D7D4A1A0ECF2}" type="presParOf" srcId="{AC6F43AF-0840-4B96-80B7-9A2ADA69F2F0}" destId="{7A92A12F-312C-4C9A-A479-1EAB0ABDA9B1}" srcOrd="1" destOrd="0" presId="urn:microsoft.com/office/officeart/2005/8/layout/hierarchy6"/>
    <dgm:cxn modelId="{F85B78DF-E9FD-44C4-A76D-91B082EE8B24}" type="presParOf" srcId="{7A92A12F-312C-4C9A-A479-1EAB0ABDA9B1}" destId="{FED97B8F-68E5-4E2B-B455-7F244B09B7E9}" srcOrd="0" destOrd="0" presId="urn:microsoft.com/office/officeart/2005/8/layout/hierarchy6"/>
    <dgm:cxn modelId="{34F9B42D-CEC3-4CE5-8334-04500F5603B1}" type="presParOf" srcId="{7A92A12F-312C-4C9A-A479-1EAB0ABDA9B1}" destId="{3E9FB95B-F757-49EF-A18D-A259D2A038E9}" srcOrd="1" destOrd="0" presId="urn:microsoft.com/office/officeart/2005/8/layout/hierarchy6"/>
    <dgm:cxn modelId="{FA7201F3-B05C-414C-880E-3D79236CB235}" type="presParOf" srcId="{3E9FB95B-F757-49EF-A18D-A259D2A038E9}" destId="{581CDD6D-992C-47B3-A865-4D13208D0EFC}" srcOrd="0" destOrd="0" presId="urn:microsoft.com/office/officeart/2005/8/layout/hierarchy6"/>
    <dgm:cxn modelId="{C566F1A3-C190-4DA4-A429-F3487E420F80}" type="presParOf" srcId="{3E9FB95B-F757-49EF-A18D-A259D2A038E9}" destId="{39F34E70-DC15-448E-ADE2-1907401FB8A2}" srcOrd="1" destOrd="0" presId="urn:microsoft.com/office/officeart/2005/8/layout/hierarchy6"/>
    <dgm:cxn modelId="{89AB693F-2CE1-4CB7-A724-404A0DF03BB1}" type="presParOf" srcId="{39F34E70-DC15-448E-ADE2-1907401FB8A2}" destId="{D2020BE8-BE04-4DD2-B289-CAD42E3489C7}" srcOrd="0" destOrd="0" presId="urn:microsoft.com/office/officeart/2005/8/layout/hierarchy6"/>
    <dgm:cxn modelId="{BDA383A5-A9AE-4C24-AE68-729ED397E561}" type="presParOf" srcId="{39F34E70-DC15-448E-ADE2-1907401FB8A2}" destId="{FD291468-71D6-4C10-821D-459C7AA3BC1C}" srcOrd="1" destOrd="0" presId="urn:microsoft.com/office/officeart/2005/8/layout/hierarchy6"/>
    <dgm:cxn modelId="{D704550C-8B7A-4170-B688-F11533534A33}" type="presParOf" srcId="{3E9FB95B-F757-49EF-A18D-A259D2A038E9}" destId="{09413C01-CE8B-4F96-A660-B92472855E32}" srcOrd="2" destOrd="0" presId="urn:microsoft.com/office/officeart/2005/8/layout/hierarchy6"/>
    <dgm:cxn modelId="{7C2564FE-60E3-4BD7-B6FF-2880DB1118E7}" type="presParOf" srcId="{3E9FB95B-F757-49EF-A18D-A259D2A038E9}" destId="{0FF754F1-06D6-4CC8-B7CF-FFA88D42E97C}" srcOrd="3" destOrd="0" presId="urn:microsoft.com/office/officeart/2005/8/layout/hierarchy6"/>
    <dgm:cxn modelId="{E76C7E36-D646-4E87-B0AE-B9369F40F6DF}" type="presParOf" srcId="{0FF754F1-06D6-4CC8-B7CF-FFA88D42E97C}" destId="{53C66D25-316D-4CEC-A0E4-1C7691F5BCF2}" srcOrd="0" destOrd="0" presId="urn:microsoft.com/office/officeart/2005/8/layout/hierarchy6"/>
    <dgm:cxn modelId="{D0B57092-DA93-4075-B682-6F5022308455}" type="presParOf" srcId="{0FF754F1-06D6-4CC8-B7CF-FFA88D42E97C}" destId="{F408A453-D721-44C4-B24D-23DA712D347B}" srcOrd="1" destOrd="0" presId="urn:microsoft.com/office/officeart/2005/8/layout/hierarchy6"/>
    <dgm:cxn modelId="{39FC2B40-4E32-4AB0-B5C2-86B34BA9B1DF}" type="presParOf" srcId="{3E9FB95B-F757-49EF-A18D-A259D2A038E9}" destId="{B4E6D00C-8694-406D-A563-B0CAB9030D86}" srcOrd="4" destOrd="0" presId="urn:microsoft.com/office/officeart/2005/8/layout/hierarchy6"/>
    <dgm:cxn modelId="{32D5FD62-11F4-4FA6-A363-80E87341E1E8}" type="presParOf" srcId="{3E9FB95B-F757-49EF-A18D-A259D2A038E9}" destId="{09512A87-D222-4F03-BE62-4B00494B6AB1}" srcOrd="5" destOrd="0" presId="urn:microsoft.com/office/officeart/2005/8/layout/hierarchy6"/>
    <dgm:cxn modelId="{AF03922E-5440-4150-BFAA-CB5F86598EDB}" type="presParOf" srcId="{09512A87-D222-4F03-BE62-4B00494B6AB1}" destId="{A4A128AC-9542-4786-9FE2-A751B658AE5E}" srcOrd="0" destOrd="0" presId="urn:microsoft.com/office/officeart/2005/8/layout/hierarchy6"/>
    <dgm:cxn modelId="{FC27FFD8-84FF-43FE-880E-C3F2F0A41114}" type="presParOf" srcId="{09512A87-D222-4F03-BE62-4B00494B6AB1}" destId="{8829CEF2-8AC6-452F-93B6-8A3568645035}" srcOrd="1" destOrd="0" presId="urn:microsoft.com/office/officeart/2005/8/layout/hierarchy6"/>
    <dgm:cxn modelId="{BA4F48FB-F232-4D3E-BDE1-16D0015941DE}" type="presParOf" srcId="{AC6F43AF-0840-4B96-80B7-9A2ADA69F2F0}" destId="{115DB3E5-2D60-4917-A598-872EF4CBECCA}" srcOrd="2" destOrd="0" presId="urn:microsoft.com/office/officeart/2005/8/layout/hierarchy6"/>
    <dgm:cxn modelId="{8F98A46E-5662-41B0-AC1E-FBFBB8F9AFFC}" type="presParOf" srcId="{AC6F43AF-0840-4B96-80B7-9A2ADA69F2F0}" destId="{96DA5A2B-9D5B-433E-8756-9609A9542C1A}" srcOrd="3" destOrd="0" presId="urn:microsoft.com/office/officeart/2005/8/layout/hierarchy6"/>
    <dgm:cxn modelId="{C615AFD8-EC8B-4E1A-BF11-C3409C83602C}" type="presParOf" srcId="{96DA5A2B-9D5B-433E-8756-9609A9542C1A}" destId="{C67B3EE0-986C-4964-B4EB-B344F605E1A2}" srcOrd="0" destOrd="0" presId="urn:microsoft.com/office/officeart/2005/8/layout/hierarchy6"/>
    <dgm:cxn modelId="{7D74DB2B-B9D8-469A-B7F8-B9156146FF52}" type="presParOf" srcId="{96DA5A2B-9D5B-433E-8756-9609A9542C1A}" destId="{E59262A1-B804-4EBF-B63C-7E6CAEC37220}" srcOrd="1" destOrd="0" presId="urn:microsoft.com/office/officeart/2005/8/layout/hierarchy6"/>
    <dgm:cxn modelId="{8AA7F3BB-662E-4A45-9300-98414C8F3A27}" type="presParOf" srcId="{2A9F4603-2D62-47C1-8709-BB3729DE77DF}" destId="{007593E2-FF24-40B9-A732-29B4A25E40C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54AC665-280E-409D-8AFB-38E37062A6E0}" type="doc">
      <dgm:prSet loTypeId="urn:microsoft.com/office/officeart/2005/8/layout/hProcess9" loCatId="process" qsTypeId="urn:microsoft.com/office/officeart/2005/8/quickstyle/simple1" qsCatId="simple" csTypeId="urn:microsoft.com/office/officeart/2005/8/colors/accent1_2" csCatId="accent1" phldr="1"/>
      <dgm:spPr/>
    </dgm:pt>
    <dgm:pt modelId="{005BD1CE-2D47-48E6-B0E1-24CE1E4A5E8C}">
      <dgm:prSet phldrT="[Text]"/>
      <dgm:spPr/>
      <dgm:t>
        <a:bodyPr/>
        <a:lstStyle/>
        <a:p>
          <a:r>
            <a:rPr lang="en-US" b="1"/>
            <a:t>Finding appropriate co-references in the query if it exists</a:t>
          </a:r>
          <a:endParaRPr lang="en-US" sz="3000" b="1">
            <a:latin typeface="Arial"/>
            <a:cs typeface="Arial"/>
          </a:endParaRPr>
        </a:p>
      </dgm:t>
    </dgm:pt>
    <dgm:pt modelId="{2E605D85-68DA-4172-94DE-1C5030E31E07}" type="parTrans" cxnId="{5C791194-605F-4F6F-BEE3-06BFA5C94A96}">
      <dgm:prSet/>
      <dgm:spPr/>
      <dgm:t>
        <a:bodyPr/>
        <a:lstStyle/>
        <a:p>
          <a:endParaRPr lang="en-US"/>
        </a:p>
      </dgm:t>
    </dgm:pt>
    <dgm:pt modelId="{42A30914-399A-40DF-81F7-5C3860A01892}" type="sibTrans" cxnId="{5C791194-605F-4F6F-BEE3-06BFA5C94A96}">
      <dgm:prSet/>
      <dgm:spPr/>
      <dgm:t>
        <a:bodyPr/>
        <a:lstStyle/>
        <a:p>
          <a:endParaRPr lang="en-US"/>
        </a:p>
      </dgm:t>
    </dgm:pt>
    <dgm:pt modelId="{F99493FC-510E-4EE6-B4B0-98A26AFE426F}">
      <dgm:prSet phldrT="[Text]"/>
      <dgm:spPr/>
      <dgm:t>
        <a:bodyPr/>
        <a:lstStyle/>
        <a:p>
          <a:r>
            <a:rPr lang="en-US" b="1"/>
            <a:t>Mapping co-references with most significant replacements.</a:t>
          </a:r>
        </a:p>
      </dgm:t>
    </dgm:pt>
    <dgm:pt modelId="{9FE76814-DD95-4AA1-BF92-31E1C60A37CD}" type="parTrans" cxnId="{12AD06E1-609B-4BA4-ABA8-FC417842530A}">
      <dgm:prSet/>
      <dgm:spPr/>
      <dgm:t>
        <a:bodyPr/>
        <a:lstStyle/>
        <a:p>
          <a:endParaRPr lang="en-US"/>
        </a:p>
      </dgm:t>
    </dgm:pt>
    <dgm:pt modelId="{78F917F7-6FAE-499B-99EA-21CBB9C16FAF}" type="sibTrans" cxnId="{12AD06E1-609B-4BA4-ABA8-FC417842530A}">
      <dgm:prSet/>
      <dgm:spPr/>
      <dgm:t>
        <a:bodyPr/>
        <a:lstStyle/>
        <a:p>
          <a:endParaRPr lang="en-US"/>
        </a:p>
      </dgm:t>
    </dgm:pt>
    <dgm:pt modelId="{67900DF9-F250-4699-BD92-14A13B230E24}">
      <dgm:prSet phldrT="[Text]"/>
      <dgm:spPr/>
      <dgm:t>
        <a:bodyPr/>
        <a:lstStyle/>
        <a:p>
          <a:r>
            <a:rPr lang="en-US" b="1"/>
            <a:t>Split the resulting query into multiple independent queries</a:t>
          </a:r>
        </a:p>
      </dgm:t>
    </dgm:pt>
    <dgm:pt modelId="{64CC510D-FEC9-4A32-B773-5ECB3B42251D}" type="parTrans" cxnId="{00EF42FF-958A-4B30-978B-F4FB2A36E28E}">
      <dgm:prSet/>
      <dgm:spPr/>
      <dgm:t>
        <a:bodyPr/>
        <a:lstStyle/>
        <a:p>
          <a:endParaRPr lang="en-US"/>
        </a:p>
      </dgm:t>
    </dgm:pt>
    <dgm:pt modelId="{68581777-CBD9-4E62-8413-A3D7E180D6DB}" type="sibTrans" cxnId="{00EF42FF-958A-4B30-978B-F4FB2A36E28E}">
      <dgm:prSet/>
      <dgm:spPr/>
      <dgm:t>
        <a:bodyPr/>
        <a:lstStyle/>
        <a:p>
          <a:endParaRPr lang="en-US"/>
        </a:p>
      </dgm:t>
    </dgm:pt>
    <dgm:pt modelId="{100C5CDC-75CB-4C09-A71E-8D6662C26EFB}" type="pres">
      <dgm:prSet presAssocID="{F54AC665-280E-409D-8AFB-38E37062A6E0}" presName="CompostProcess" presStyleCnt="0">
        <dgm:presLayoutVars>
          <dgm:dir/>
          <dgm:resizeHandles val="exact"/>
        </dgm:presLayoutVars>
      </dgm:prSet>
      <dgm:spPr/>
    </dgm:pt>
    <dgm:pt modelId="{3586B08C-24A7-406D-9EB7-6E65CC1AA96C}" type="pres">
      <dgm:prSet presAssocID="{F54AC665-280E-409D-8AFB-38E37062A6E0}" presName="arrow" presStyleLbl="bgShp" presStyleIdx="0" presStyleCnt="1"/>
      <dgm:spPr/>
    </dgm:pt>
    <dgm:pt modelId="{EABBA8EB-E165-48B8-968E-BB455C59BCB0}" type="pres">
      <dgm:prSet presAssocID="{F54AC665-280E-409D-8AFB-38E37062A6E0}" presName="linearProcess" presStyleCnt="0"/>
      <dgm:spPr/>
    </dgm:pt>
    <dgm:pt modelId="{F5664012-3315-4F4E-B064-7C49706DEA05}" type="pres">
      <dgm:prSet presAssocID="{005BD1CE-2D47-48E6-B0E1-24CE1E4A5E8C}" presName="textNode" presStyleLbl="node1" presStyleIdx="0" presStyleCnt="3">
        <dgm:presLayoutVars>
          <dgm:bulletEnabled val="1"/>
        </dgm:presLayoutVars>
      </dgm:prSet>
      <dgm:spPr/>
      <dgm:t>
        <a:bodyPr/>
        <a:lstStyle/>
        <a:p>
          <a:endParaRPr lang="en-US"/>
        </a:p>
      </dgm:t>
    </dgm:pt>
    <dgm:pt modelId="{7FE736DE-9619-4BCB-8102-D9F8E4CA863E}" type="pres">
      <dgm:prSet presAssocID="{42A30914-399A-40DF-81F7-5C3860A01892}" presName="sibTrans" presStyleCnt="0"/>
      <dgm:spPr/>
    </dgm:pt>
    <dgm:pt modelId="{E5A94CBE-8152-4AED-B9FD-624AF8538B04}" type="pres">
      <dgm:prSet presAssocID="{F99493FC-510E-4EE6-B4B0-98A26AFE426F}" presName="textNode" presStyleLbl="node1" presStyleIdx="1" presStyleCnt="3">
        <dgm:presLayoutVars>
          <dgm:bulletEnabled val="1"/>
        </dgm:presLayoutVars>
      </dgm:prSet>
      <dgm:spPr/>
      <dgm:t>
        <a:bodyPr/>
        <a:lstStyle/>
        <a:p>
          <a:endParaRPr lang="en-US"/>
        </a:p>
      </dgm:t>
    </dgm:pt>
    <dgm:pt modelId="{0AE2D8D3-C373-4938-90FD-A37BBD190B58}" type="pres">
      <dgm:prSet presAssocID="{78F917F7-6FAE-499B-99EA-21CBB9C16FAF}" presName="sibTrans" presStyleCnt="0"/>
      <dgm:spPr/>
    </dgm:pt>
    <dgm:pt modelId="{E6E3FF2C-E469-4FBF-B029-55E8961A3FF6}" type="pres">
      <dgm:prSet presAssocID="{67900DF9-F250-4699-BD92-14A13B230E24}" presName="textNode" presStyleLbl="node1" presStyleIdx="2" presStyleCnt="3">
        <dgm:presLayoutVars>
          <dgm:bulletEnabled val="1"/>
        </dgm:presLayoutVars>
      </dgm:prSet>
      <dgm:spPr/>
      <dgm:t>
        <a:bodyPr/>
        <a:lstStyle/>
        <a:p>
          <a:endParaRPr lang="en-US"/>
        </a:p>
      </dgm:t>
    </dgm:pt>
  </dgm:ptLst>
  <dgm:cxnLst>
    <dgm:cxn modelId="{60B940F6-B130-4C99-8CFA-732A9CF2F977}" type="presOf" srcId="{005BD1CE-2D47-48E6-B0E1-24CE1E4A5E8C}" destId="{F5664012-3315-4F4E-B064-7C49706DEA05}" srcOrd="0" destOrd="0" presId="urn:microsoft.com/office/officeart/2005/8/layout/hProcess9"/>
    <dgm:cxn modelId="{12AD06E1-609B-4BA4-ABA8-FC417842530A}" srcId="{F54AC665-280E-409D-8AFB-38E37062A6E0}" destId="{F99493FC-510E-4EE6-B4B0-98A26AFE426F}" srcOrd="1" destOrd="0" parTransId="{9FE76814-DD95-4AA1-BF92-31E1C60A37CD}" sibTransId="{78F917F7-6FAE-499B-99EA-21CBB9C16FAF}"/>
    <dgm:cxn modelId="{70629B43-58D0-43E1-921C-B61A2BE18CEA}" type="presOf" srcId="{67900DF9-F250-4699-BD92-14A13B230E24}" destId="{E6E3FF2C-E469-4FBF-B029-55E8961A3FF6}" srcOrd="0" destOrd="0" presId="urn:microsoft.com/office/officeart/2005/8/layout/hProcess9"/>
    <dgm:cxn modelId="{1A3ED1AE-2273-4296-8110-28CFFA7479DA}" type="presOf" srcId="{F99493FC-510E-4EE6-B4B0-98A26AFE426F}" destId="{E5A94CBE-8152-4AED-B9FD-624AF8538B04}" srcOrd="0" destOrd="0" presId="urn:microsoft.com/office/officeart/2005/8/layout/hProcess9"/>
    <dgm:cxn modelId="{00EF42FF-958A-4B30-978B-F4FB2A36E28E}" srcId="{F54AC665-280E-409D-8AFB-38E37062A6E0}" destId="{67900DF9-F250-4699-BD92-14A13B230E24}" srcOrd="2" destOrd="0" parTransId="{64CC510D-FEC9-4A32-B773-5ECB3B42251D}" sibTransId="{68581777-CBD9-4E62-8413-A3D7E180D6DB}"/>
    <dgm:cxn modelId="{02D0EEB5-5746-4E12-89C2-DB4AB3A03806}" type="presOf" srcId="{F54AC665-280E-409D-8AFB-38E37062A6E0}" destId="{100C5CDC-75CB-4C09-A71E-8D6662C26EFB}" srcOrd="0" destOrd="0" presId="urn:microsoft.com/office/officeart/2005/8/layout/hProcess9"/>
    <dgm:cxn modelId="{5C791194-605F-4F6F-BEE3-06BFA5C94A96}" srcId="{F54AC665-280E-409D-8AFB-38E37062A6E0}" destId="{005BD1CE-2D47-48E6-B0E1-24CE1E4A5E8C}" srcOrd="0" destOrd="0" parTransId="{2E605D85-68DA-4172-94DE-1C5030E31E07}" sibTransId="{42A30914-399A-40DF-81F7-5C3860A01892}"/>
    <dgm:cxn modelId="{638DF862-7E45-4EA0-8395-AE10A831B7F9}" type="presParOf" srcId="{100C5CDC-75CB-4C09-A71E-8D6662C26EFB}" destId="{3586B08C-24A7-406D-9EB7-6E65CC1AA96C}" srcOrd="0" destOrd="0" presId="urn:microsoft.com/office/officeart/2005/8/layout/hProcess9"/>
    <dgm:cxn modelId="{82BE0728-494B-43AB-B8DE-DCBABD6895AB}" type="presParOf" srcId="{100C5CDC-75CB-4C09-A71E-8D6662C26EFB}" destId="{EABBA8EB-E165-48B8-968E-BB455C59BCB0}" srcOrd="1" destOrd="0" presId="urn:microsoft.com/office/officeart/2005/8/layout/hProcess9"/>
    <dgm:cxn modelId="{B8629B64-5EA2-46AA-B4ED-A4C0303C53BB}" type="presParOf" srcId="{EABBA8EB-E165-48B8-968E-BB455C59BCB0}" destId="{F5664012-3315-4F4E-B064-7C49706DEA05}" srcOrd="0" destOrd="0" presId="urn:microsoft.com/office/officeart/2005/8/layout/hProcess9"/>
    <dgm:cxn modelId="{5C133FF2-BA58-44E3-B835-7E67FC8B9A9A}" type="presParOf" srcId="{EABBA8EB-E165-48B8-968E-BB455C59BCB0}" destId="{7FE736DE-9619-4BCB-8102-D9F8E4CA863E}" srcOrd="1" destOrd="0" presId="urn:microsoft.com/office/officeart/2005/8/layout/hProcess9"/>
    <dgm:cxn modelId="{D49C0B5C-D0BE-4AF7-A78F-747B67F21177}" type="presParOf" srcId="{EABBA8EB-E165-48B8-968E-BB455C59BCB0}" destId="{E5A94CBE-8152-4AED-B9FD-624AF8538B04}" srcOrd="2" destOrd="0" presId="urn:microsoft.com/office/officeart/2005/8/layout/hProcess9"/>
    <dgm:cxn modelId="{A02191D7-0EF7-4D70-B340-E39922B9D179}" type="presParOf" srcId="{EABBA8EB-E165-48B8-968E-BB455C59BCB0}" destId="{0AE2D8D3-C373-4938-90FD-A37BBD190B58}" srcOrd="3" destOrd="0" presId="urn:microsoft.com/office/officeart/2005/8/layout/hProcess9"/>
    <dgm:cxn modelId="{0C86A651-BDAD-4A10-A4A5-26DFB80EE255}" type="presParOf" srcId="{EABBA8EB-E165-48B8-968E-BB455C59BCB0}" destId="{E6E3FF2C-E469-4FBF-B029-55E8961A3FF6}"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EB525-A742-49C8-806D-3F67A26BEBBA}">
      <dsp:nvSpPr>
        <dsp:cNvPr id="0" name=""/>
        <dsp:cNvSpPr/>
      </dsp:nvSpPr>
      <dsp:spPr>
        <a:xfrm>
          <a:off x="315565" y="457111"/>
          <a:ext cx="2607720" cy="2607720"/>
        </a:xfrm>
        <a:prstGeom prst="pie">
          <a:avLst>
            <a:gd name="adj1" fmla="val 16200000"/>
            <a:gd name="adj2" fmla="val 1800000"/>
          </a:avLst>
        </a:prstGeom>
        <a:solidFill>
          <a:srgbClr val="E86C06"/>
        </a:solidFill>
        <a:ln w="15875" cap="flat" cmpd="sng" algn="ctr">
          <a:solidFill>
            <a:schemeClr val="lt1">
              <a:hueOff val="0"/>
              <a:satOff val="0"/>
              <a:lum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IN" sz="1300" kern="1200"/>
            <a:t>MIA Search</a:t>
          </a:r>
        </a:p>
      </dsp:txBody>
      <dsp:txXfrm>
        <a:off x="1733357" y="938298"/>
        <a:ext cx="884762" cy="869240"/>
      </dsp:txXfrm>
    </dsp:sp>
    <dsp:sp modelId="{6A34C553-CC3D-439A-8072-5DC39EACD9B2}">
      <dsp:nvSpPr>
        <dsp:cNvPr id="0" name=""/>
        <dsp:cNvSpPr/>
      </dsp:nvSpPr>
      <dsp:spPr>
        <a:xfrm>
          <a:off x="181143" y="534722"/>
          <a:ext cx="2607720" cy="2607720"/>
        </a:xfrm>
        <a:prstGeom prst="pie">
          <a:avLst>
            <a:gd name="adj1" fmla="val 1800000"/>
            <a:gd name="adj2" fmla="val 9000000"/>
          </a:avLst>
        </a:prstGeom>
        <a:solidFill>
          <a:schemeClr val="accent1">
            <a:hueOff val="0"/>
            <a:satOff val="0"/>
            <a:lumOff val="0"/>
            <a:alphaOff val="0"/>
          </a:schemeClr>
        </a:solidFill>
        <a:ln w="12700" cap="flat" cmpd="sng" algn="ctr">
          <a:solidFill>
            <a:schemeClr val="lt1">
              <a:hueOff val="0"/>
              <a:satOff val="0"/>
              <a:lum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IN" sz="1300" kern="1200"/>
            <a:t>MIA Insights</a:t>
          </a:r>
        </a:p>
      </dsp:txBody>
      <dsp:txXfrm>
        <a:off x="895162" y="2180070"/>
        <a:ext cx="1179683" cy="807151"/>
      </dsp:txXfrm>
    </dsp:sp>
    <dsp:sp modelId="{9D6BFA66-7B88-489D-A1E4-2D54715B4FED}">
      <dsp:nvSpPr>
        <dsp:cNvPr id="0" name=""/>
        <dsp:cNvSpPr/>
      </dsp:nvSpPr>
      <dsp:spPr>
        <a:xfrm>
          <a:off x="181143" y="534722"/>
          <a:ext cx="2607720" cy="2607720"/>
        </a:xfrm>
        <a:prstGeom prst="pie">
          <a:avLst>
            <a:gd name="adj1" fmla="val 9000000"/>
            <a:gd name="adj2" fmla="val 16200000"/>
          </a:avLst>
        </a:prstGeom>
        <a:solidFill>
          <a:srgbClr val="0093FF"/>
        </a:solidFill>
        <a:ln w="12700" cap="flat" cmpd="sng" algn="ctr">
          <a:solidFill>
            <a:schemeClr val="lt1">
              <a:hueOff val="0"/>
              <a:satOff val="0"/>
              <a:lum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IN" sz="1300" kern="1200"/>
            <a:t>MIA Dashboard</a:t>
          </a:r>
        </a:p>
      </dsp:txBody>
      <dsp:txXfrm>
        <a:off x="460542" y="1046953"/>
        <a:ext cx="884762" cy="8692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87913-76BB-482C-ACA4-F19D7590FCFE}">
      <dsp:nvSpPr>
        <dsp:cNvPr id="0" name=""/>
        <dsp:cNvSpPr/>
      </dsp:nvSpPr>
      <dsp:spPr>
        <a:xfrm>
          <a:off x="4258" y="283781"/>
          <a:ext cx="2478647" cy="991458"/>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a:t>Co-reference Module</a:t>
          </a:r>
        </a:p>
      </dsp:txBody>
      <dsp:txXfrm>
        <a:off x="499987" y="283781"/>
        <a:ext cx="1487189" cy="991458"/>
      </dsp:txXfrm>
    </dsp:sp>
    <dsp:sp modelId="{B3EE600F-9F43-44F3-AE63-CD4D390AE4BC}">
      <dsp:nvSpPr>
        <dsp:cNvPr id="0" name=""/>
        <dsp:cNvSpPr/>
      </dsp:nvSpPr>
      <dsp:spPr>
        <a:xfrm>
          <a:off x="2235040" y="297334"/>
          <a:ext cx="2478647" cy="991458"/>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a:t>Rule Book Module</a:t>
          </a:r>
        </a:p>
      </dsp:txBody>
      <dsp:txXfrm>
        <a:off x="2730769" y="297334"/>
        <a:ext cx="1487189" cy="991458"/>
      </dsp:txXfrm>
    </dsp:sp>
    <dsp:sp modelId="{D239CE9A-F214-4AF7-91C6-B60E18622DEC}">
      <dsp:nvSpPr>
        <dsp:cNvPr id="0" name=""/>
        <dsp:cNvSpPr/>
      </dsp:nvSpPr>
      <dsp:spPr>
        <a:xfrm>
          <a:off x="4451397" y="315041"/>
          <a:ext cx="2478647" cy="991458"/>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a:t>Split Sentence Module</a:t>
          </a:r>
        </a:p>
      </dsp:txBody>
      <dsp:txXfrm>
        <a:off x="4947126" y="315041"/>
        <a:ext cx="1487189" cy="991458"/>
      </dsp:txXfrm>
    </dsp:sp>
    <dsp:sp modelId="{49D8B969-9D87-441D-A1B2-05EDADCBB770}">
      <dsp:nvSpPr>
        <dsp:cNvPr id="0" name=""/>
        <dsp:cNvSpPr/>
      </dsp:nvSpPr>
      <dsp:spPr>
        <a:xfrm>
          <a:off x="6700655" y="315041"/>
          <a:ext cx="2478647" cy="991458"/>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a:t>Independence Test Module</a:t>
          </a:r>
        </a:p>
      </dsp:txBody>
      <dsp:txXfrm>
        <a:off x="7196384" y="315041"/>
        <a:ext cx="1487189" cy="99145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87913-76BB-482C-ACA4-F19D7590FCFE}">
      <dsp:nvSpPr>
        <dsp:cNvPr id="0" name=""/>
        <dsp:cNvSpPr/>
      </dsp:nvSpPr>
      <dsp:spPr>
        <a:xfrm>
          <a:off x="0" y="0"/>
          <a:ext cx="2343608" cy="937443"/>
        </a:xfrm>
        <a:prstGeom prst="chevron">
          <a:avLst/>
        </a:prstGeom>
        <a:solidFill>
          <a:schemeClr val="accent3">
            <a:lumMod val="60000"/>
            <a:lumOff val="4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a:t>Co-reference </a:t>
          </a:r>
          <a:r>
            <a:rPr lang="en-US" sz="1600" b="0" kern="1200">
              <a:solidFill>
                <a:schemeClr val="tx1"/>
              </a:solidFill>
            </a:rPr>
            <a:t>Module</a:t>
          </a:r>
        </a:p>
      </dsp:txBody>
      <dsp:txXfrm>
        <a:off x="468722" y="0"/>
        <a:ext cx="1406165" cy="937443"/>
      </dsp:txXfrm>
    </dsp:sp>
    <dsp:sp modelId="{B3EE600F-9F43-44F3-AE63-CD4D390AE4BC}">
      <dsp:nvSpPr>
        <dsp:cNvPr id="0" name=""/>
        <dsp:cNvSpPr/>
      </dsp:nvSpPr>
      <dsp:spPr>
        <a:xfrm>
          <a:off x="2113273" y="0"/>
          <a:ext cx="2343608" cy="937443"/>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a:t>Rule Book Module</a:t>
          </a:r>
        </a:p>
      </dsp:txBody>
      <dsp:txXfrm>
        <a:off x="2581995" y="0"/>
        <a:ext cx="1406165" cy="937443"/>
      </dsp:txXfrm>
    </dsp:sp>
    <dsp:sp modelId="{D239CE9A-F214-4AF7-91C6-B60E18622DEC}">
      <dsp:nvSpPr>
        <dsp:cNvPr id="0" name=""/>
        <dsp:cNvSpPr/>
      </dsp:nvSpPr>
      <dsp:spPr>
        <a:xfrm>
          <a:off x="4226635" y="0"/>
          <a:ext cx="2343608" cy="937443"/>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a:t>Split Sentence Module</a:t>
          </a:r>
        </a:p>
      </dsp:txBody>
      <dsp:txXfrm>
        <a:off x="4695357" y="0"/>
        <a:ext cx="1406165" cy="937443"/>
      </dsp:txXfrm>
    </dsp:sp>
    <dsp:sp modelId="{49D8B969-9D87-441D-A1B2-05EDADCBB770}">
      <dsp:nvSpPr>
        <dsp:cNvPr id="0" name=""/>
        <dsp:cNvSpPr/>
      </dsp:nvSpPr>
      <dsp:spPr>
        <a:xfrm>
          <a:off x="6335597" y="0"/>
          <a:ext cx="2343608" cy="937443"/>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a:t>Independence Test Module</a:t>
          </a:r>
        </a:p>
      </dsp:txBody>
      <dsp:txXfrm>
        <a:off x="6804319" y="0"/>
        <a:ext cx="1406165" cy="93744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87913-76BB-482C-ACA4-F19D7590FCFE}">
      <dsp:nvSpPr>
        <dsp:cNvPr id="0" name=""/>
        <dsp:cNvSpPr/>
      </dsp:nvSpPr>
      <dsp:spPr>
        <a:xfrm>
          <a:off x="0" y="0"/>
          <a:ext cx="2343608" cy="937443"/>
        </a:xfrm>
        <a:prstGeom prst="chevron">
          <a:avLst/>
        </a:prstGeom>
        <a:solidFill>
          <a:schemeClr val="accent3">
            <a:lumMod val="60000"/>
            <a:lumOff val="4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a:t>Co-reference </a:t>
          </a:r>
          <a:r>
            <a:rPr lang="en-US" sz="1600" b="0" kern="1200">
              <a:solidFill>
                <a:schemeClr val="tx1"/>
              </a:solidFill>
            </a:rPr>
            <a:t>Module</a:t>
          </a:r>
        </a:p>
      </dsp:txBody>
      <dsp:txXfrm>
        <a:off x="468722" y="0"/>
        <a:ext cx="1406165" cy="937443"/>
      </dsp:txXfrm>
    </dsp:sp>
    <dsp:sp modelId="{B3EE600F-9F43-44F3-AE63-CD4D390AE4BC}">
      <dsp:nvSpPr>
        <dsp:cNvPr id="0" name=""/>
        <dsp:cNvSpPr/>
      </dsp:nvSpPr>
      <dsp:spPr>
        <a:xfrm>
          <a:off x="2113273" y="0"/>
          <a:ext cx="2343608" cy="937443"/>
        </a:xfrm>
        <a:prstGeom prst="chevron">
          <a:avLst/>
        </a:prstGeom>
        <a:solidFill>
          <a:schemeClr val="accent3">
            <a:lumMod val="60000"/>
            <a:lumOff val="4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a:t>Rule Book Module</a:t>
          </a:r>
        </a:p>
      </dsp:txBody>
      <dsp:txXfrm>
        <a:off x="2581995" y="0"/>
        <a:ext cx="1406165" cy="937443"/>
      </dsp:txXfrm>
    </dsp:sp>
    <dsp:sp modelId="{D239CE9A-F214-4AF7-91C6-B60E18622DEC}">
      <dsp:nvSpPr>
        <dsp:cNvPr id="0" name=""/>
        <dsp:cNvSpPr/>
      </dsp:nvSpPr>
      <dsp:spPr>
        <a:xfrm>
          <a:off x="4226635" y="0"/>
          <a:ext cx="2343608" cy="937443"/>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a:t>Split Sentence Module</a:t>
          </a:r>
        </a:p>
      </dsp:txBody>
      <dsp:txXfrm>
        <a:off x="4695357" y="0"/>
        <a:ext cx="1406165" cy="937443"/>
      </dsp:txXfrm>
    </dsp:sp>
    <dsp:sp modelId="{49D8B969-9D87-441D-A1B2-05EDADCBB770}">
      <dsp:nvSpPr>
        <dsp:cNvPr id="0" name=""/>
        <dsp:cNvSpPr/>
      </dsp:nvSpPr>
      <dsp:spPr>
        <a:xfrm>
          <a:off x="6335597" y="0"/>
          <a:ext cx="2343608" cy="937443"/>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a:t>Independence Test Module</a:t>
          </a:r>
        </a:p>
      </dsp:txBody>
      <dsp:txXfrm>
        <a:off x="6804319" y="0"/>
        <a:ext cx="1406165" cy="93744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87913-76BB-482C-ACA4-F19D7590FCFE}">
      <dsp:nvSpPr>
        <dsp:cNvPr id="0" name=""/>
        <dsp:cNvSpPr/>
      </dsp:nvSpPr>
      <dsp:spPr>
        <a:xfrm>
          <a:off x="0" y="0"/>
          <a:ext cx="2343608" cy="937443"/>
        </a:xfrm>
        <a:prstGeom prst="chevron">
          <a:avLst/>
        </a:prstGeom>
        <a:solidFill>
          <a:schemeClr val="accent3">
            <a:lumMod val="60000"/>
            <a:lumOff val="4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a:t>Co-reference </a:t>
          </a:r>
          <a:r>
            <a:rPr lang="en-US" sz="1600" b="0" kern="1200">
              <a:solidFill>
                <a:schemeClr val="tx1"/>
              </a:solidFill>
            </a:rPr>
            <a:t>Module</a:t>
          </a:r>
        </a:p>
      </dsp:txBody>
      <dsp:txXfrm>
        <a:off x="468722" y="0"/>
        <a:ext cx="1406165" cy="937443"/>
      </dsp:txXfrm>
    </dsp:sp>
    <dsp:sp modelId="{B3EE600F-9F43-44F3-AE63-CD4D390AE4BC}">
      <dsp:nvSpPr>
        <dsp:cNvPr id="0" name=""/>
        <dsp:cNvSpPr/>
      </dsp:nvSpPr>
      <dsp:spPr>
        <a:xfrm>
          <a:off x="2113273" y="0"/>
          <a:ext cx="2343608" cy="937443"/>
        </a:xfrm>
        <a:prstGeom prst="chevron">
          <a:avLst/>
        </a:prstGeom>
        <a:solidFill>
          <a:schemeClr val="accent3">
            <a:lumMod val="60000"/>
            <a:lumOff val="4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a:t>Rule Book Module</a:t>
          </a:r>
        </a:p>
      </dsp:txBody>
      <dsp:txXfrm>
        <a:off x="2581995" y="0"/>
        <a:ext cx="1406165" cy="937443"/>
      </dsp:txXfrm>
    </dsp:sp>
    <dsp:sp modelId="{D239CE9A-F214-4AF7-91C6-B60E18622DEC}">
      <dsp:nvSpPr>
        <dsp:cNvPr id="0" name=""/>
        <dsp:cNvSpPr/>
      </dsp:nvSpPr>
      <dsp:spPr>
        <a:xfrm>
          <a:off x="4226635" y="0"/>
          <a:ext cx="2343608" cy="937443"/>
        </a:xfrm>
        <a:prstGeom prst="chevron">
          <a:avLst/>
        </a:prstGeom>
        <a:solidFill>
          <a:schemeClr val="accent3">
            <a:lumMod val="60000"/>
            <a:lumOff val="4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a:t>Split Sentence Module</a:t>
          </a:r>
        </a:p>
      </dsp:txBody>
      <dsp:txXfrm>
        <a:off x="4695357" y="0"/>
        <a:ext cx="1406165" cy="937443"/>
      </dsp:txXfrm>
    </dsp:sp>
    <dsp:sp modelId="{49D8B969-9D87-441D-A1B2-05EDADCBB770}">
      <dsp:nvSpPr>
        <dsp:cNvPr id="0" name=""/>
        <dsp:cNvSpPr/>
      </dsp:nvSpPr>
      <dsp:spPr>
        <a:xfrm>
          <a:off x="6335597" y="0"/>
          <a:ext cx="2343608" cy="937443"/>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a:t>Independence Test Module</a:t>
          </a:r>
        </a:p>
      </dsp:txBody>
      <dsp:txXfrm>
        <a:off x="6804319" y="0"/>
        <a:ext cx="1406165" cy="93744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87913-76BB-482C-ACA4-F19D7590FCFE}">
      <dsp:nvSpPr>
        <dsp:cNvPr id="0" name=""/>
        <dsp:cNvSpPr/>
      </dsp:nvSpPr>
      <dsp:spPr>
        <a:xfrm>
          <a:off x="0" y="0"/>
          <a:ext cx="2343608" cy="937443"/>
        </a:xfrm>
        <a:prstGeom prst="chevron">
          <a:avLst/>
        </a:prstGeom>
        <a:solidFill>
          <a:schemeClr val="accent3">
            <a:lumMod val="60000"/>
            <a:lumOff val="4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a:t>Co-reference </a:t>
          </a:r>
          <a:r>
            <a:rPr lang="en-US" sz="1600" b="0" kern="1200">
              <a:solidFill>
                <a:schemeClr val="tx1"/>
              </a:solidFill>
            </a:rPr>
            <a:t>Module</a:t>
          </a:r>
        </a:p>
      </dsp:txBody>
      <dsp:txXfrm>
        <a:off x="468722" y="0"/>
        <a:ext cx="1406165" cy="937443"/>
      </dsp:txXfrm>
    </dsp:sp>
    <dsp:sp modelId="{B3EE600F-9F43-44F3-AE63-CD4D390AE4BC}">
      <dsp:nvSpPr>
        <dsp:cNvPr id="0" name=""/>
        <dsp:cNvSpPr/>
      </dsp:nvSpPr>
      <dsp:spPr>
        <a:xfrm>
          <a:off x="2113273" y="0"/>
          <a:ext cx="2343608" cy="937443"/>
        </a:xfrm>
        <a:prstGeom prst="chevron">
          <a:avLst/>
        </a:prstGeom>
        <a:solidFill>
          <a:schemeClr val="accent3">
            <a:lumMod val="60000"/>
            <a:lumOff val="4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a:t>Rule Book Module</a:t>
          </a:r>
        </a:p>
      </dsp:txBody>
      <dsp:txXfrm>
        <a:off x="2581995" y="0"/>
        <a:ext cx="1406165" cy="937443"/>
      </dsp:txXfrm>
    </dsp:sp>
    <dsp:sp modelId="{D239CE9A-F214-4AF7-91C6-B60E18622DEC}">
      <dsp:nvSpPr>
        <dsp:cNvPr id="0" name=""/>
        <dsp:cNvSpPr/>
      </dsp:nvSpPr>
      <dsp:spPr>
        <a:xfrm>
          <a:off x="4226635" y="0"/>
          <a:ext cx="2343608" cy="937443"/>
        </a:xfrm>
        <a:prstGeom prst="chevron">
          <a:avLst/>
        </a:prstGeom>
        <a:solidFill>
          <a:schemeClr val="accent3">
            <a:lumMod val="60000"/>
            <a:lumOff val="4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a:t>Split Sentence Module</a:t>
          </a:r>
        </a:p>
      </dsp:txBody>
      <dsp:txXfrm>
        <a:off x="4695357" y="0"/>
        <a:ext cx="1406165" cy="937443"/>
      </dsp:txXfrm>
    </dsp:sp>
    <dsp:sp modelId="{49D8B969-9D87-441D-A1B2-05EDADCBB770}">
      <dsp:nvSpPr>
        <dsp:cNvPr id="0" name=""/>
        <dsp:cNvSpPr/>
      </dsp:nvSpPr>
      <dsp:spPr>
        <a:xfrm>
          <a:off x="6335597" y="0"/>
          <a:ext cx="2343608" cy="937443"/>
        </a:xfrm>
        <a:prstGeom prst="chevron">
          <a:avLst/>
        </a:prstGeom>
        <a:solidFill>
          <a:schemeClr val="accent3">
            <a:lumMod val="60000"/>
            <a:lumOff val="4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a:t>Independence Test Module</a:t>
          </a:r>
        </a:p>
      </dsp:txBody>
      <dsp:txXfrm>
        <a:off x="6804319" y="0"/>
        <a:ext cx="1406165" cy="9374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CD7C66-B4C1-47AA-A23C-D6382CEF059D}">
      <dsp:nvSpPr>
        <dsp:cNvPr id="0" name=""/>
        <dsp:cNvSpPr/>
      </dsp:nvSpPr>
      <dsp:spPr>
        <a:xfrm>
          <a:off x="4317107" y="1435540"/>
          <a:ext cx="1815161" cy="34520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0" rIns="182880" bIns="40640" numCol="1" spcCol="1270" anchor="ctr" anchorCtr="0">
          <a:noAutofit/>
        </a:bodyPr>
        <a:lstStyle/>
        <a:p>
          <a:pPr lvl="0" algn="ctr" defTabSz="1422400">
            <a:lnSpc>
              <a:spcPct val="90000"/>
            </a:lnSpc>
            <a:spcBef>
              <a:spcPct val="0"/>
            </a:spcBef>
            <a:spcAft>
              <a:spcPct val="35000"/>
            </a:spcAft>
          </a:pPr>
          <a:r>
            <a:rPr lang="en-US" sz="3200" kern="1200"/>
            <a:t>Kueri</a:t>
          </a:r>
        </a:p>
      </dsp:txBody>
      <dsp:txXfrm rot="16200000">
        <a:off x="4348605" y="2752977"/>
        <a:ext cx="3106816" cy="471941"/>
      </dsp:txXfrm>
    </dsp:sp>
    <dsp:sp modelId="{027CF368-F386-438B-B23B-3D80E678F090}">
      <dsp:nvSpPr>
        <dsp:cNvPr id="0" name=""/>
        <dsp:cNvSpPr/>
      </dsp:nvSpPr>
      <dsp:spPr>
        <a:xfrm>
          <a:off x="2339230" y="852911"/>
          <a:ext cx="1815161" cy="4034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0" rIns="182880" bIns="40640" numCol="1" spcCol="1270" anchor="ctr" anchorCtr="0">
          <a:noAutofit/>
        </a:bodyPr>
        <a:lstStyle/>
        <a:p>
          <a:pPr lvl="0" algn="ctr" defTabSz="1422400">
            <a:lnSpc>
              <a:spcPct val="90000"/>
            </a:lnSpc>
            <a:spcBef>
              <a:spcPct val="0"/>
            </a:spcBef>
            <a:spcAft>
              <a:spcPct val="35000"/>
            </a:spcAft>
          </a:pPr>
          <a:r>
            <a:rPr lang="en-US" sz="3200" kern="1200"/>
            <a:t>Tableau</a:t>
          </a:r>
        </a:p>
      </dsp:txBody>
      <dsp:txXfrm rot="16200000">
        <a:off x="2108546" y="2432531"/>
        <a:ext cx="3631182" cy="471941"/>
      </dsp:txXfrm>
    </dsp:sp>
    <dsp:sp modelId="{6B5051E2-2613-49D1-B8F2-C62E254D7AEC}">
      <dsp:nvSpPr>
        <dsp:cNvPr id="0" name=""/>
        <dsp:cNvSpPr/>
      </dsp:nvSpPr>
      <dsp:spPr>
        <a:xfrm>
          <a:off x="6254515" y="2006194"/>
          <a:ext cx="1815161" cy="28813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0" rIns="182880" bIns="40640" numCol="1" spcCol="1270" anchor="ctr" anchorCtr="0">
          <a:noAutofit/>
        </a:bodyPr>
        <a:lstStyle/>
        <a:p>
          <a:pPr lvl="0" algn="ctr" defTabSz="1422400">
            <a:lnSpc>
              <a:spcPct val="90000"/>
            </a:lnSpc>
            <a:spcBef>
              <a:spcPct val="0"/>
            </a:spcBef>
            <a:spcAft>
              <a:spcPct val="35000"/>
            </a:spcAft>
          </a:pPr>
          <a:r>
            <a:rPr lang="en-US" sz="3200" kern="1200" dirty="0"/>
            <a:t>Power BI</a:t>
          </a:r>
        </a:p>
      </dsp:txBody>
      <dsp:txXfrm rot="16200000">
        <a:off x="6542808" y="3066837"/>
        <a:ext cx="2593227" cy="471941"/>
      </dsp:txXfrm>
    </dsp:sp>
    <dsp:sp modelId="{29D6543E-6854-4782-B4DD-A61DFD7583DE}">
      <dsp:nvSpPr>
        <dsp:cNvPr id="0" name=""/>
        <dsp:cNvSpPr/>
      </dsp:nvSpPr>
      <dsp:spPr>
        <a:xfrm>
          <a:off x="355452" y="303904"/>
          <a:ext cx="1815161" cy="4583653"/>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0" rIns="182880" bIns="40640" numCol="1" spcCol="1270" anchor="ctr" anchorCtr="0">
          <a:noAutofit/>
        </a:bodyPr>
        <a:lstStyle/>
        <a:p>
          <a:pPr lvl="0" algn="ctr" defTabSz="1422400">
            <a:lnSpc>
              <a:spcPct val="90000"/>
            </a:lnSpc>
            <a:spcBef>
              <a:spcPct val="0"/>
            </a:spcBef>
            <a:spcAft>
              <a:spcPct val="35000"/>
            </a:spcAft>
          </a:pPr>
          <a:r>
            <a:rPr lang="en-US" sz="3200" kern="1200"/>
            <a:t>MIA</a:t>
          </a:r>
        </a:p>
      </dsp:txBody>
      <dsp:txXfrm rot="16200000">
        <a:off x="-122284" y="2130578"/>
        <a:ext cx="4125288" cy="471941"/>
      </dsp:txXfrm>
    </dsp:sp>
    <dsp:sp modelId="{9B0BCA31-0A41-4BED-A7A9-6D2D25BCDEEC}">
      <dsp:nvSpPr>
        <dsp:cNvPr id="0" name=""/>
        <dsp:cNvSpPr/>
      </dsp:nvSpPr>
      <dsp:spPr>
        <a:xfrm>
          <a:off x="355452" y="303904"/>
          <a:ext cx="1288764" cy="460576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endParaRPr lang="en-US" sz="1300" kern="1200"/>
        </a:p>
        <a:p>
          <a:pPr lvl="0" algn="l" defTabSz="577850">
            <a:lnSpc>
              <a:spcPct val="90000"/>
            </a:lnSpc>
            <a:spcBef>
              <a:spcPct val="0"/>
            </a:spcBef>
            <a:spcAft>
              <a:spcPct val="35000"/>
            </a:spcAft>
          </a:pPr>
          <a:endParaRPr lang="en-US" sz="1300" kern="1200"/>
        </a:p>
      </dsp:txBody>
      <dsp:txXfrm>
        <a:off x="355452" y="303904"/>
        <a:ext cx="1288764" cy="4605761"/>
      </dsp:txXfrm>
    </dsp:sp>
    <dsp:sp modelId="{6A7FC4FA-BB2E-4506-9667-53E404A0D905}">
      <dsp:nvSpPr>
        <dsp:cNvPr id="0" name=""/>
        <dsp:cNvSpPr/>
      </dsp:nvSpPr>
      <dsp:spPr>
        <a:xfrm>
          <a:off x="2339230" y="852911"/>
          <a:ext cx="1288764" cy="405675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a:t>NLQ support still in development</a:t>
          </a:r>
        </a:p>
        <a:p>
          <a:pPr lvl="0" algn="l" defTabSz="577850">
            <a:lnSpc>
              <a:spcPct val="90000"/>
            </a:lnSpc>
            <a:spcBef>
              <a:spcPct val="0"/>
            </a:spcBef>
            <a:spcAft>
              <a:spcPct val="35000"/>
            </a:spcAft>
          </a:pPr>
          <a:endParaRPr lang="en-US" sz="1300" kern="1200"/>
        </a:p>
        <a:p>
          <a:pPr lvl="0" algn="l" defTabSz="577850">
            <a:lnSpc>
              <a:spcPct val="90000"/>
            </a:lnSpc>
            <a:spcBef>
              <a:spcPct val="0"/>
            </a:spcBef>
            <a:spcAft>
              <a:spcPct val="35000"/>
            </a:spcAft>
          </a:pPr>
          <a:r>
            <a:rPr lang="en-US" sz="1300" kern="1200"/>
            <a:t>Working on conversation based queries</a:t>
          </a:r>
        </a:p>
        <a:p>
          <a:pPr lvl="0" algn="l" defTabSz="577850">
            <a:lnSpc>
              <a:spcPct val="90000"/>
            </a:lnSpc>
            <a:spcBef>
              <a:spcPct val="0"/>
            </a:spcBef>
            <a:spcAft>
              <a:spcPct val="35000"/>
            </a:spcAft>
          </a:pPr>
          <a:endParaRPr lang="en-US" sz="1300" kern="1200"/>
        </a:p>
        <a:p>
          <a:pPr lvl="0" algn="l" defTabSz="577850">
            <a:lnSpc>
              <a:spcPct val="90000"/>
            </a:lnSpc>
            <a:spcBef>
              <a:spcPct val="0"/>
            </a:spcBef>
            <a:spcAft>
              <a:spcPct val="35000"/>
            </a:spcAft>
          </a:pPr>
          <a:r>
            <a:rPr lang="en-US" sz="1300" kern="1200"/>
            <a:t>No support for multiple queries</a:t>
          </a:r>
        </a:p>
        <a:p>
          <a:pPr lvl="0" algn="l" defTabSz="577850">
            <a:lnSpc>
              <a:spcPct val="90000"/>
            </a:lnSpc>
            <a:spcBef>
              <a:spcPct val="0"/>
            </a:spcBef>
            <a:spcAft>
              <a:spcPct val="35000"/>
            </a:spcAft>
          </a:pPr>
          <a:endParaRPr lang="en-US" sz="1300" kern="1200"/>
        </a:p>
        <a:p>
          <a:pPr lvl="0" algn="l" defTabSz="577850">
            <a:lnSpc>
              <a:spcPct val="90000"/>
            </a:lnSpc>
            <a:spcBef>
              <a:spcPct val="0"/>
            </a:spcBef>
            <a:spcAft>
              <a:spcPct val="35000"/>
            </a:spcAft>
          </a:pPr>
          <a:r>
            <a:rPr lang="en-US" sz="1300" kern="1200"/>
            <a:t>No co-reference resolution</a:t>
          </a:r>
        </a:p>
        <a:p>
          <a:pPr lvl="0" algn="l" defTabSz="577850">
            <a:lnSpc>
              <a:spcPct val="90000"/>
            </a:lnSpc>
            <a:spcBef>
              <a:spcPct val="0"/>
            </a:spcBef>
            <a:spcAft>
              <a:spcPct val="35000"/>
            </a:spcAft>
          </a:pPr>
          <a:endParaRPr lang="en-US" sz="1300" kern="1200"/>
        </a:p>
      </dsp:txBody>
      <dsp:txXfrm>
        <a:off x="2339230" y="852911"/>
        <a:ext cx="1288764" cy="4056754"/>
      </dsp:txXfrm>
    </dsp:sp>
    <dsp:sp modelId="{1871A2FC-FEDD-4040-AD68-47245FB86EF2}">
      <dsp:nvSpPr>
        <dsp:cNvPr id="0" name=""/>
        <dsp:cNvSpPr/>
      </dsp:nvSpPr>
      <dsp:spPr>
        <a:xfrm>
          <a:off x="4317107" y="1435540"/>
          <a:ext cx="1288764" cy="34741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a:t>Limited to SELECT and WHERE clause</a:t>
          </a:r>
        </a:p>
        <a:p>
          <a:pPr lvl="0" algn="l" defTabSz="577850">
            <a:lnSpc>
              <a:spcPct val="90000"/>
            </a:lnSpc>
            <a:spcBef>
              <a:spcPct val="0"/>
            </a:spcBef>
            <a:spcAft>
              <a:spcPct val="35000"/>
            </a:spcAft>
          </a:pPr>
          <a:endParaRPr lang="en-US" sz="1300" kern="1200"/>
        </a:p>
        <a:p>
          <a:pPr lvl="0" algn="l" defTabSz="577850">
            <a:lnSpc>
              <a:spcPct val="90000"/>
            </a:lnSpc>
            <a:spcBef>
              <a:spcPct val="0"/>
            </a:spcBef>
            <a:spcAft>
              <a:spcPct val="35000"/>
            </a:spcAft>
          </a:pPr>
          <a:r>
            <a:rPr lang="en-US" sz="1300" kern="1200"/>
            <a:t>No support for multiple queries</a:t>
          </a:r>
        </a:p>
        <a:p>
          <a:pPr lvl="0" algn="l" defTabSz="577850">
            <a:lnSpc>
              <a:spcPct val="90000"/>
            </a:lnSpc>
            <a:spcBef>
              <a:spcPct val="0"/>
            </a:spcBef>
            <a:spcAft>
              <a:spcPct val="35000"/>
            </a:spcAft>
          </a:pPr>
          <a:endParaRPr lang="en-US" sz="1300" kern="1200"/>
        </a:p>
        <a:p>
          <a:pPr lvl="0" algn="l" defTabSz="577850">
            <a:lnSpc>
              <a:spcPct val="90000"/>
            </a:lnSpc>
            <a:spcBef>
              <a:spcPct val="0"/>
            </a:spcBef>
            <a:spcAft>
              <a:spcPct val="35000"/>
            </a:spcAft>
          </a:pPr>
          <a:r>
            <a:rPr lang="en-US" sz="1300" kern="1200"/>
            <a:t>No co-reference resolution</a:t>
          </a:r>
        </a:p>
        <a:p>
          <a:pPr lvl="0" algn="l" defTabSz="577850">
            <a:lnSpc>
              <a:spcPct val="90000"/>
            </a:lnSpc>
            <a:spcBef>
              <a:spcPct val="0"/>
            </a:spcBef>
            <a:spcAft>
              <a:spcPct val="35000"/>
            </a:spcAft>
          </a:pPr>
          <a:endParaRPr lang="en-US" sz="1300" kern="1200"/>
        </a:p>
      </dsp:txBody>
      <dsp:txXfrm>
        <a:off x="4317107" y="1435540"/>
        <a:ext cx="1288764" cy="3474125"/>
      </dsp:txXfrm>
    </dsp:sp>
    <dsp:sp modelId="{70A28A81-1185-490C-B569-C55692BBB59C}">
      <dsp:nvSpPr>
        <dsp:cNvPr id="0" name=""/>
        <dsp:cNvSpPr/>
      </dsp:nvSpPr>
      <dsp:spPr>
        <a:xfrm>
          <a:off x="6254515" y="2006194"/>
          <a:ext cx="1288764" cy="288366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a:t>Takes semi-structured queries</a:t>
          </a:r>
        </a:p>
        <a:p>
          <a:pPr lvl="0" algn="l" defTabSz="577850">
            <a:lnSpc>
              <a:spcPct val="90000"/>
            </a:lnSpc>
            <a:spcBef>
              <a:spcPct val="0"/>
            </a:spcBef>
            <a:spcAft>
              <a:spcPct val="35000"/>
            </a:spcAft>
          </a:pPr>
          <a:endParaRPr lang="en-US" sz="1300" kern="1200"/>
        </a:p>
        <a:p>
          <a:pPr lvl="0" algn="l" defTabSz="577850">
            <a:lnSpc>
              <a:spcPct val="90000"/>
            </a:lnSpc>
            <a:spcBef>
              <a:spcPct val="0"/>
            </a:spcBef>
            <a:spcAft>
              <a:spcPct val="35000"/>
            </a:spcAft>
          </a:pPr>
          <a:r>
            <a:rPr lang="en-US" sz="1300" kern="1200"/>
            <a:t>No support for multiple queries</a:t>
          </a:r>
        </a:p>
        <a:p>
          <a:pPr lvl="0" algn="l" defTabSz="577850">
            <a:lnSpc>
              <a:spcPct val="90000"/>
            </a:lnSpc>
            <a:spcBef>
              <a:spcPct val="0"/>
            </a:spcBef>
            <a:spcAft>
              <a:spcPct val="35000"/>
            </a:spcAft>
          </a:pPr>
          <a:endParaRPr lang="en-US" sz="1300" kern="1200"/>
        </a:p>
        <a:p>
          <a:pPr lvl="0" algn="l" defTabSz="577850">
            <a:lnSpc>
              <a:spcPct val="90000"/>
            </a:lnSpc>
            <a:spcBef>
              <a:spcPct val="0"/>
            </a:spcBef>
            <a:spcAft>
              <a:spcPct val="35000"/>
            </a:spcAft>
          </a:pPr>
          <a:r>
            <a:rPr lang="en-US" sz="1300" kern="1200"/>
            <a:t>No co-reference resolution</a:t>
          </a:r>
        </a:p>
        <a:p>
          <a:pPr lvl="0" algn="l" defTabSz="577850">
            <a:lnSpc>
              <a:spcPct val="90000"/>
            </a:lnSpc>
            <a:spcBef>
              <a:spcPct val="0"/>
            </a:spcBef>
            <a:spcAft>
              <a:spcPct val="35000"/>
            </a:spcAft>
          </a:pPr>
          <a:endParaRPr lang="en-US" sz="1300" kern="1200"/>
        </a:p>
        <a:p>
          <a:pPr lvl="0" algn="l" defTabSz="577850">
            <a:lnSpc>
              <a:spcPct val="90000"/>
            </a:lnSpc>
            <a:spcBef>
              <a:spcPct val="0"/>
            </a:spcBef>
            <a:spcAft>
              <a:spcPct val="35000"/>
            </a:spcAft>
          </a:pPr>
          <a:endParaRPr lang="en-US" sz="1300" kern="1200"/>
        </a:p>
      </dsp:txBody>
      <dsp:txXfrm>
        <a:off x="6254515" y="2006194"/>
        <a:ext cx="1288764" cy="28836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BC654-13FF-4067-AE90-CC4F8B9782BC}">
      <dsp:nvSpPr>
        <dsp:cNvPr id="0" name=""/>
        <dsp:cNvSpPr/>
      </dsp:nvSpPr>
      <dsp:spPr>
        <a:xfrm>
          <a:off x="2905" y="842132"/>
          <a:ext cx="742011" cy="37100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a:t>Space</a:t>
          </a:r>
        </a:p>
      </dsp:txBody>
      <dsp:txXfrm>
        <a:off x="13771" y="852998"/>
        <a:ext cx="720279" cy="349273"/>
      </dsp:txXfrm>
    </dsp:sp>
    <dsp:sp modelId="{01BDC4B9-698D-46B1-99D2-D0F216D0D87F}">
      <dsp:nvSpPr>
        <dsp:cNvPr id="0" name=""/>
        <dsp:cNvSpPr/>
      </dsp:nvSpPr>
      <dsp:spPr>
        <a:xfrm rot="18770822">
          <a:off x="675094" y="847136"/>
          <a:ext cx="436449" cy="41004"/>
        </a:xfrm>
        <a:custGeom>
          <a:avLst/>
          <a:gdLst/>
          <a:ahLst/>
          <a:cxnLst/>
          <a:rect l="0" t="0" r="0" b="0"/>
          <a:pathLst>
            <a:path>
              <a:moveTo>
                <a:pt x="0" y="20502"/>
              </a:moveTo>
              <a:lnTo>
                <a:pt x="436449" y="2050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882408" y="856727"/>
        <a:ext cx="21822" cy="21822"/>
      </dsp:txXfrm>
    </dsp:sp>
    <dsp:sp modelId="{01847B78-FAD3-4996-8B12-E1A4E6C4DD25}">
      <dsp:nvSpPr>
        <dsp:cNvPr id="0" name=""/>
        <dsp:cNvSpPr/>
      </dsp:nvSpPr>
      <dsp:spPr>
        <a:xfrm>
          <a:off x="1041722" y="522139"/>
          <a:ext cx="742011" cy="37100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err="1"/>
            <a:t>FreddieMac</a:t>
          </a:r>
          <a:endParaRPr lang="en-US" sz="1000" kern="1200"/>
        </a:p>
      </dsp:txBody>
      <dsp:txXfrm>
        <a:off x="1052588" y="533005"/>
        <a:ext cx="720279" cy="349273"/>
      </dsp:txXfrm>
    </dsp:sp>
    <dsp:sp modelId="{7E05388F-A09A-439F-9CF1-DAF817FFD2DC}">
      <dsp:nvSpPr>
        <dsp:cNvPr id="0" name=""/>
        <dsp:cNvSpPr/>
      </dsp:nvSpPr>
      <dsp:spPr>
        <a:xfrm rot="19457599">
          <a:off x="1749378" y="580476"/>
          <a:ext cx="365516" cy="41004"/>
        </a:xfrm>
        <a:custGeom>
          <a:avLst/>
          <a:gdLst/>
          <a:ahLst/>
          <a:cxnLst/>
          <a:rect l="0" t="0" r="0" b="0"/>
          <a:pathLst>
            <a:path>
              <a:moveTo>
                <a:pt x="0" y="20502"/>
              </a:moveTo>
              <a:lnTo>
                <a:pt x="365516" y="20502"/>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1922998" y="591840"/>
        <a:ext cx="18275" cy="18275"/>
      </dsp:txXfrm>
    </dsp:sp>
    <dsp:sp modelId="{D55BB035-364D-47B0-93D0-C327B2BAF1F3}">
      <dsp:nvSpPr>
        <dsp:cNvPr id="0" name=""/>
        <dsp:cNvSpPr/>
      </dsp:nvSpPr>
      <dsp:spPr>
        <a:xfrm>
          <a:off x="2080538" y="308811"/>
          <a:ext cx="1013135" cy="37100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err="1"/>
            <a:t>Property_state</a:t>
          </a:r>
          <a:endParaRPr lang="en-US" sz="1000" kern="1200"/>
        </a:p>
      </dsp:txBody>
      <dsp:txXfrm>
        <a:off x="2091404" y="319677"/>
        <a:ext cx="991403" cy="349273"/>
      </dsp:txXfrm>
    </dsp:sp>
    <dsp:sp modelId="{BF4AAA77-5C0B-4AD0-8BC6-FCF70BEBA8C7}">
      <dsp:nvSpPr>
        <dsp:cNvPr id="0" name=""/>
        <dsp:cNvSpPr/>
      </dsp:nvSpPr>
      <dsp:spPr>
        <a:xfrm rot="19457599">
          <a:off x="3059318" y="367147"/>
          <a:ext cx="365516" cy="41004"/>
        </a:xfrm>
        <a:custGeom>
          <a:avLst/>
          <a:gdLst/>
          <a:ahLst/>
          <a:cxnLst/>
          <a:rect l="0" t="0" r="0" b="0"/>
          <a:pathLst>
            <a:path>
              <a:moveTo>
                <a:pt x="0" y="20502"/>
              </a:moveTo>
              <a:lnTo>
                <a:pt x="365516" y="20502"/>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3232938" y="378512"/>
        <a:ext cx="18275" cy="18275"/>
      </dsp:txXfrm>
    </dsp:sp>
    <dsp:sp modelId="{4723593E-C9B8-4DB5-84E8-6F676E4CF99C}">
      <dsp:nvSpPr>
        <dsp:cNvPr id="0" name=""/>
        <dsp:cNvSpPr/>
      </dsp:nvSpPr>
      <dsp:spPr>
        <a:xfrm>
          <a:off x="3390478" y="95483"/>
          <a:ext cx="742011" cy="37100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a:t>CA</a:t>
          </a:r>
        </a:p>
      </dsp:txBody>
      <dsp:txXfrm>
        <a:off x="3401344" y="106349"/>
        <a:ext cx="720279" cy="349273"/>
      </dsp:txXfrm>
    </dsp:sp>
    <dsp:sp modelId="{7226ED79-FEE0-473D-AB36-616E685F782B}">
      <dsp:nvSpPr>
        <dsp:cNvPr id="0" name=""/>
        <dsp:cNvSpPr/>
      </dsp:nvSpPr>
      <dsp:spPr>
        <a:xfrm rot="2142401">
          <a:off x="3059318" y="580476"/>
          <a:ext cx="365516" cy="41004"/>
        </a:xfrm>
        <a:custGeom>
          <a:avLst/>
          <a:gdLst/>
          <a:ahLst/>
          <a:cxnLst/>
          <a:rect l="0" t="0" r="0" b="0"/>
          <a:pathLst>
            <a:path>
              <a:moveTo>
                <a:pt x="0" y="20502"/>
              </a:moveTo>
              <a:lnTo>
                <a:pt x="365516" y="20502"/>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3232938" y="591840"/>
        <a:ext cx="18275" cy="18275"/>
      </dsp:txXfrm>
    </dsp:sp>
    <dsp:sp modelId="{8405AE87-9017-4E8F-8B37-50D78CBA87C1}">
      <dsp:nvSpPr>
        <dsp:cNvPr id="0" name=""/>
        <dsp:cNvSpPr/>
      </dsp:nvSpPr>
      <dsp:spPr>
        <a:xfrm>
          <a:off x="3390478" y="522139"/>
          <a:ext cx="742011" cy="37100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a:t>NY</a:t>
          </a:r>
        </a:p>
      </dsp:txBody>
      <dsp:txXfrm>
        <a:off x="3401344" y="533005"/>
        <a:ext cx="720279" cy="349273"/>
      </dsp:txXfrm>
    </dsp:sp>
    <dsp:sp modelId="{6B9D3C90-1DF5-4F7B-AE2A-AB0AF422696B}">
      <dsp:nvSpPr>
        <dsp:cNvPr id="0" name=""/>
        <dsp:cNvSpPr/>
      </dsp:nvSpPr>
      <dsp:spPr>
        <a:xfrm rot="2142401">
          <a:off x="1749378" y="793804"/>
          <a:ext cx="365516" cy="41004"/>
        </a:xfrm>
        <a:custGeom>
          <a:avLst/>
          <a:gdLst/>
          <a:ahLst/>
          <a:cxnLst/>
          <a:rect l="0" t="0" r="0" b="0"/>
          <a:pathLst>
            <a:path>
              <a:moveTo>
                <a:pt x="0" y="20502"/>
              </a:moveTo>
              <a:lnTo>
                <a:pt x="365516" y="20502"/>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1922998" y="805169"/>
        <a:ext cx="18275" cy="18275"/>
      </dsp:txXfrm>
    </dsp:sp>
    <dsp:sp modelId="{DD7602B8-B30B-4D98-A40A-7AB92D8D3E8E}">
      <dsp:nvSpPr>
        <dsp:cNvPr id="0" name=""/>
        <dsp:cNvSpPr/>
      </dsp:nvSpPr>
      <dsp:spPr>
        <a:xfrm>
          <a:off x="2080538" y="735468"/>
          <a:ext cx="742011" cy="37100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a:t>Credit score</a:t>
          </a:r>
        </a:p>
      </dsp:txBody>
      <dsp:txXfrm>
        <a:off x="2091404" y="746334"/>
        <a:ext cx="720279" cy="349273"/>
      </dsp:txXfrm>
    </dsp:sp>
    <dsp:sp modelId="{A91D75DC-D759-49A7-A5D9-D9E468BAACBE}">
      <dsp:nvSpPr>
        <dsp:cNvPr id="0" name=""/>
        <dsp:cNvSpPr/>
      </dsp:nvSpPr>
      <dsp:spPr>
        <a:xfrm rot="2829178">
          <a:off x="675094" y="1167129"/>
          <a:ext cx="436449" cy="41004"/>
        </a:xfrm>
        <a:custGeom>
          <a:avLst/>
          <a:gdLst/>
          <a:ahLst/>
          <a:cxnLst/>
          <a:rect l="0" t="0" r="0" b="0"/>
          <a:pathLst>
            <a:path>
              <a:moveTo>
                <a:pt x="0" y="20502"/>
              </a:moveTo>
              <a:lnTo>
                <a:pt x="436449" y="2050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882408" y="1176720"/>
        <a:ext cx="21822" cy="21822"/>
      </dsp:txXfrm>
    </dsp:sp>
    <dsp:sp modelId="{06B828EC-47BE-4D31-AEBB-168DD2DF0303}">
      <dsp:nvSpPr>
        <dsp:cNvPr id="0" name=""/>
        <dsp:cNvSpPr/>
      </dsp:nvSpPr>
      <dsp:spPr>
        <a:xfrm>
          <a:off x="1041722" y="1162124"/>
          <a:ext cx="742011" cy="37100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a:t>FIFA</a:t>
          </a:r>
        </a:p>
      </dsp:txBody>
      <dsp:txXfrm>
        <a:off x="1052588" y="1172990"/>
        <a:ext cx="720279" cy="349273"/>
      </dsp:txXfrm>
    </dsp:sp>
    <dsp:sp modelId="{34E627D7-CFEC-4459-B24E-93292B148268}">
      <dsp:nvSpPr>
        <dsp:cNvPr id="0" name=""/>
        <dsp:cNvSpPr/>
      </dsp:nvSpPr>
      <dsp:spPr>
        <a:xfrm>
          <a:off x="1783733" y="1327125"/>
          <a:ext cx="296804" cy="41004"/>
        </a:xfrm>
        <a:custGeom>
          <a:avLst/>
          <a:gdLst/>
          <a:ahLst/>
          <a:cxnLst/>
          <a:rect l="0" t="0" r="0" b="0"/>
          <a:pathLst>
            <a:path>
              <a:moveTo>
                <a:pt x="0" y="20502"/>
              </a:moveTo>
              <a:lnTo>
                <a:pt x="296804" y="20502"/>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1924716" y="1340207"/>
        <a:ext cx="14840" cy="14840"/>
      </dsp:txXfrm>
    </dsp:sp>
    <dsp:sp modelId="{B39881BF-1BC0-48C8-8861-594E0E9E1A51}">
      <dsp:nvSpPr>
        <dsp:cNvPr id="0" name=""/>
        <dsp:cNvSpPr/>
      </dsp:nvSpPr>
      <dsp:spPr>
        <a:xfrm>
          <a:off x="2080538" y="1162124"/>
          <a:ext cx="989138" cy="37100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err="1"/>
            <a:t>Player_name</a:t>
          </a:r>
          <a:endParaRPr lang="en-US" sz="1000" kern="1200"/>
        </a:p>
      </dsp:txBody>
      <dsp:txXfrm>
        <a:off x="2091404" y="1172990"/>
        <a:ext cx="967406" cy="3492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52394D-9AFE-49FA-8BC0-7FF99F1E223E}">
      <dsp:nvSpPr>
        <dsp:cNvPr id="0" name=""/>
        <dsp:cNvSpPr/>
      </dsp:nvSpPr>
      <dsp:spPr>
        <a:xfrm>
          <a:off x="2105" y="238910"/>
          <a:ext cx="1130435" cy="13299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11EC84-53A6-4137-9E95-73618309A46F}">
      <dsp:nvSpPr>
        <dsp:cNvPr id="0" name=""/>
        <dsp:cNvSpPr/>
      </dsp:nvSpPr>
      <dsp:spPr>
        <a:xfrm>
          <a:off x="2105" y="288856"/>
          <a:ext cx="83045" cy="83045"/>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436A97-2EF7-4214-8064-5B450095287B}">
      <dsp:nvSpPr>
        <dsp:cNvPr id="0" name=""/>
        <dsp:cNvSpPr/>
      </dsp:nvSpPr>
      <dsp:spPr>
        <a:xfrm>
          <a:off x="2105" y="0"/>
          <a:ext cx="1130435" cy="23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l" defTabSz="533400">
            <a:lnSpc>
              <a:spcPct val="90000"/>
            </a:lnSpc>
            <a:spcBef>
              <a:spcPct val="0"/>
            </a:spcBef>
            <a:spcAft>
              <a:spcPct val="35000"/>
            </a:spcAft>
          </a:pPr>
          <a:r>
            <a:rPr lang="en-US" sz="1200" kern="1200">
              <a:solidFill>
                <a:schemeClr val="tx1"/>
              </a:solidFill>
            </a:rPr>
            <a:t>Credit Score</a:t>
          </a:r>
        </a:p>
      </dsp:txBody>
      <dsp:txXfrm>
        <a:off x="2105" y="0"/>
        <a:ext cx="1130435" cy="238910"/>
      </dsp:txXfrm>
    </dsp:sp>
    <dsp:sp modelId="{1372D8AD-7C12-4E00-BCC6-F297A099AED3}">
      <dsp:nvSpPr>
        <dsp:cNvPr id="0" name=""/>
        <dsp:cNvSpPr/>
      </dsp:nvSpPr>
      <dsp:spPr>
        <a:xfrm>
          <a:off x="2105" y="482434"/>
          <a:ext cx="83043" cy="83043"/>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58E855-D2C9-4D7F-90B2-885513F9023C}">
      <dsp:nvSpPr>
        <dsp:cNvPr id="0" name=""/>
        <dsp:cNvSpPr/>
      </dsp:nvSpPr>
      <dsp:spPr>
        <a:xfrm>
          <a:off x="81236" y="427168"/>
          <a:ext cx="1051305" cy="193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ctr" anchorCtr="0">
          <a:noAutofit/>
        </a:bodyPr>
        <a:lstStyle/>
        <a:p>
          <a:pPr lvl="0" algn="l" defTabSz="355600">
            <a:lnSpc>
              <a:spcPct val="90000"/>
            </a:lnSpc>
            <a:spcBef>
              <a:spcPct val="0"/>
            </a:spcBef>
            <a:spcAft>
              <a:spcPct val="35000"/>
            </a:spcAft>
          </a:pPr>
          <a:r>
            <a:rPr lang="en-US" sz="800" kern="1200">
              <a:solidFill>
                <a:schemeClr val="tx1"/>
              </a:solidFill>
            </a:rPr>
            <a:t>Numeric</a:t>
          </a:r>
        </a:p>
      </dsp:txBody>
      <dsp:txXfrm>
        <a:off x="81236" y="427168"/>
        <a:ext cx="1051305" cy="193575"/>
      </dsp:txXfrm>
    </dsp:sp>
    <dsp:sp modelId="{D0330611-8EC6-42CA-8C58-A97ABB70E543}">
      <dsp:nvSpPr>
        <dsp:cNvPr id="0" name=""/>
        <dsp:cNvSpPr/>
      </dsp:nvSpPr>
      <dsp:spPr>
        <a:xfrm>
          <a:off x="1189063" y="238910"/>
          <a:ext cx="1130435" cy="13299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1118F2-0D28-4422-9697-9212CAECC4AD}">
      <dsp:nvSpPr>
        <dsp:cNvPr id="0" name=""/>
        <dsp:cNvSpPr/>
      </dsp:nvSpPr>
      <dsp:spPr>
        <a:xfrm>
          <a:off x="1189063" y="288856"/>
          <a:ext cx="83045" cy="83045"/>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FA99C8-ACDD-4458-9E9E-187FD258F857}">
      <dsp:nvSpPr>
        <dsp:cNvPr id="0" name=""/>
        <dsp:cNvSpPr/>
      </dsp:nvSpPr>
      <dsp:spPr>
        <a:xfrm>
          <a:off x="1189063" y="0"/>
          <a:ext cx="1130435" cy="23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l" defTabSz="533400">
            <a:lnSpc>
              <a:spcPct val="90000"/>
            </a:lnSpc>
            <a:spcBef>
              <a:spcPct val="0"/>
            </a:spcBef>
            <a:spcAft>
              <a:spcPct val="35000"/>
            </a:spcAft>
          </a:pPr>
          <a:r>
            <a:rPr lang="en-US" sz="1200" kern="1200">
              <a:solidFill>
                <a:schemeClr val="tx1"/>
              </a:solidFill>
            </a:rPr>
            <a:t>Property State</a:t>
          </a:r>
        </a:p>
      </dsp:txBody>
      <dsp:txXfrm>
        <a:off x="1189063" y="0"/>
        <a:ext cx="1130435" cy="238910"/>
      </dsp:txXfrm>
    </dsp:sp>
    <dsp:sp modelId="{AC36B067-DFBE-4075-971E-7580F462AEA3}">
      <dsp:nvSpPr>
        <dsp:cNvPr id="0" name=""/>
        <dsp:cNvSpPr/>
      </dsp:nvSpPr>
      <dsp:spPr>
        <a:xfrm>
          <a:off x="1189063" y="482434"/>
          <a:ext cx="83043" cy="83043"/>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1E6610-469D-4817-9338-60CBFDD24B03}">
      <dsp:nvSpPr>
        <dsp:cNvPr id="0" name=""/>
        <dsp:cNvSpPr/>
      </dsp:nvSpPr>
      <dsp:spPr>
        <a:xfrm>
          <a:off x="1268193" y="427168"/>
          <a:ext cx="1051305" cy="193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ctr" anchorCtr="0">
          <a:noAutofit/>
        </a:bodyPr>
        <a:lstStyle/>
        <a:p>
          <a:pPr lvl="0" algn="l" defTabSz="355600">
            <a:lnSpc>
              <a:spcPct val="90000"/>
            </a:lnSpc>
            <a:spcBef>
              <a:spcPct val="0"/>
            </a:spcBef>
            <a:spcAft>
              <a:spcPct val="35000"/>
            </a:spcAft>
          </a:pPr>
          <a:r>
            <a:rPr lang="en-US" sz="800" kern="1200">
              <a:solidFill>
                <a:schemeClr val="tx1"/>
              </a:solidFill>
            </a:rPr>
            <a:t>String</a:t>
          </a:r>
        </a:p>
      </dsp:txBody>
      <dsp:txXfrm>
        <a:off x="1268193" y="427168"/>
        <a:ext cx="1051305" cy="193575"/>
      </dsp:txXfrm>
    </dsp:sp>
    <dsp:sp modelId="{723B4AAF-840A-4F71-B889-D79E9165E929}">
      <dsp:nvSpPr>
        <dsp:cNvPr id="0" name=""/>
        <dsp:cNvSpPr/>
      </dsp:nvSpPr>
      <dsp:spPr>
        <a:xfrm>
          <a:off x="2376020" y="238910"/>
          <a:ext cx="1130435" cy="13299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0DB033-6E4C-4518-98A2-80CD8310D578}">
      <dsp:nvSpPr>
        <dsp:cNvPr id="0" name=""/>
        <dsp:cNvSpPr/>
      </dsp:nvSpPr>
      <dsp:spPr>
        <a:xfrm>
          <a:off x="2376020" y="288856"/>
          <a:ext cx="83045" cy="83045"/>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A8F89F-D45A-4852-AC23-535AD4F7CD8F}">
      <dsp:nvSpPr>
        <dsp:cNvPr id="0" name=""/>
        <dsp:cNvSpPr/>
      </dsp:nvSpPr>
      <dsp:spPr>
        <a:xfrm>
          <a:off x="2376020" y="0"/>
          <a:ext cx="1130435" cy="23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l" defTabSz="533400">
            <a:lnSpc>
              <a:spcPct val="90000"/>
            </a:lnSpc>
            <a:spcBef>
              <a:spcPct val="0"/>
            </a:spcBef>
            <a:spcAft>
              <a:spcPct val="35000"/>
            </a:spcAft>
          </a:pPr>
          <a:r>
            <a:rPr lang="en-US" sz="1200" kern="1200">
              <a:solidFill>
                <a:schemeClr val="tx1"/>
              </a:solidFill>
            </a:rPr>
            <a:t>Penalty Flag</a:t>
          </a:r>
        </a:p>
      </dsp:txBody>
      <dsp:txXfrm>
        <a:off x="2376020" y="0"/>
        <a:ext cx="1130435" cy="238910"/>
      </dsp:txXfrm>
    </dsp:sp>
    <dsp:sp modelId="{D5922026-2B57-4E37-865A-AFFDCFD79357}">
      <dsp:nvSpPr>
        <dsp:cNvPr id="0" name=""/>
        <dsp:cNvSpPr/>
      </dsp:nvSpPr>
      <dsp:spPr>
        <a:xfrm>
          <a:off x="2376020" y="482434"/>
          <a:ext cx="83043" cy="83043"/>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1EC8E1-3F97-4CA2-8E2E-3ED5C223FA59}">
      <dsp:nvSpPr>
        <dsp:cNvPr id="0" name=""/>
        <dsp:cNvSpPr/>
      </dsp:nvSpPr>
      <dsp:spPr>
        <a:xfrm>
          <a:off x="2455151" y="427168"/>
          <a:ext cx="1051305" cy="193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ctr" anchorCtr="0">
          <a:noAutofit/>
        </a:bodyPr>
        <a:lstStyle/>
        <a:p>
          <a:pPr lvl="0" algn="l" defTabSz="355600">
            <a:lnSpc>
              <a:spcPct val="90000"/>
            </a:lnSpc>
            <a:spcBef>
              <a:spcPct val="0"/>
            </a:spcBef>
            <a:spcAft>
              <a:spcPct val="35000"/>
            </a:spcAft>
          </a:pPr>
          <a:r>
            <a:rPr lang="en-US" sz="800" kern="1200">
              <a:solidFill>
                <a:schemeClr val="tx1"/>
              </a:solidFill>
            </a:rPr>
            <a:t>Bool</a:t>
          </a:r>
        </a:p>
      </dsp:txBody>
      <dsp:txXfrm>
        <a:off x="2455151" y="427168"/>
        <a:ext cx="1051305" cy="193575"/>
      </dsp:txXfrm>
    </dsp:sp>
    <dsp:sp modelId="{BC0CAC7D-553A-48EA-B3AA-3F101C43DB44}">
      <dsp:nvSpPr>
        <dsp:cNvPr id="0" name=""/>
        <dsp:cNvSpPr/>
      </dsp:nvSpPr>
      <dsp:spPr>
        <a:xfrm>
          <a:off x="3562978" y="238910"/>
          <a:ext cx="1130435" cy="13299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780E72-EFD9-4DBC-993D-14B80B9CBD6B}">
      <dsp:nvSpPr>
        <dsp:cNvPr id="0" name=""/>
        <dsp:cNvSpPr/>
      </dsp:nvSpPr>
      <dsp:spPr>
        <a:xfrm>
          <a:off x="3562978" y="288856"/>
          <a:ext cx="83045" cy="83045"/>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536936-BCBD-4C65-9397-A2FAC636844B}">
      <dsp:nvSpPr>
        <dsp:cNvPr id="0" name=""/>
        <dsp:cNvSpPr/>
      </dsp:nvSpPr>
      <dsp:spPr>
        <a:xfrm>
          <a:off x="3562978" y="0"/>
          <a:ext cx="1130435" cy="23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l" defTabSz="533400">
            <a:lnSpc>
              <a:spcPct val="90000"/>
            </a:lnSpc>
            <a:spcBef>
              <a:spcPct val="0"/>
            </a:spcBef>
            <a:spcAft>
              <a:spcPct val="35000"/>
            </a:spcAft>
          </a:pPr>
          <a:r>
            <a:rPr lang="en-US" sz="1200" kern="1200">
              <a:solidFill>
                <a:schemeClr val="tx1"/>
              </a:solidFill>
            </a:rPr>
            <a:t>Loan Purpose</a:t>
          </a:r>
        </a:p>
      </dsp:txBody>
      <dsp:txXfrm>
        <a:off x="3562978" y="0"/>
        <a:ext cx="1130435" cy="238910"/>
      </dsp:txXfrm>
    </dsp:sp>
    <dsp:sp modelId="{0C31AB1A-F08A-4182-BB4D-631706D4B002}">
      <dsp:nvSpPr>
        <dsp:cNvPr id="0" name=""/>
        <dsp:cNvSpPr/>
      </dsp:nvSpPr>
      <dsp:spPr>
        <a:xfrm>
          <a:off x="3562978" y="482434"/>
          <a:ext cx="83043" cy="83043"/>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A57461-F9FB-4860-8FD5-CAE0B6042BD2}">
      <dsp:nvSpPr>
        <dsp:cNvPr id="0" name=""/>
        <dsp:cNvSpPr/>
      </dsp:nvSpPr>
      <dsp:spPr>
        <a:xfrm>
          <a:off x="3642108" y="427168"/>
          <a:ext cx="1051305" cy="193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ctr" anchorCtr="0">
          <a:noAutofit/>
        </a:bodyPr>
        <a:lstStyle/>
        <a:p>
          <a:pPr lvl="0" algn="l" defTabSz="355600">
            <a:lnSpc>
              <a:spcPct val="90000"/>
            </a:lnSpc>
            <a:spcBef>
              <a:spcPct val="0"/>
            </a:spcBef>
            <a:spcAft>
              <a:spcPct val="35000"/>
            </a:spcAft>
          </a:pPr>
          <a:r>
            <a:rPr lang="en-US" sz="800" kern="1200">
              <a:solidFill>
                <a:schemeClr val="tx1"/>
              </a:solidFill>
            </a:rPr>
            <a:t>String</a:t>
          </a:r>
        </a:p>
      </dsp:txBody>
      <dsp:txXfrm>
        <a:off x="3642108" y="427168"/>
        <a:ext cx="1051305" cy="1935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6EB95F-D5F3-4FD7-BD55-66CBD9AC2C2C}">
      <dsp:nvSpPr>
        <dsp:cNvPr id="0" name=""/>
        <dsp:cNvSpPr/>
      </dsp:nvSpPr>
      <dsp:spPr>
        <a:xfrm>
          <a:off x="1972309" y="2186"/>
          <a:ext cx="968803" cy="645868"/>
        </a:xfrm>
        <a:prstGeom prst="roundRect">
          <a:avLst>
            <a:gd name="adj" fmla="val 10000"/>
          </a:avLst>
        </a:prstGeom>
        <a:solidFill>
          <a:schemeClr val="accent1">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a:cs typeface="Arial"/>
            </a:rPr>
            <a:t>Natural Language Query</a:t>
          </a:r>
        </a:p>
      </dsp:txBody>
      <dsp:txXfrm>
        <a:off x="1991226" y="21103"/>
        <a:ext cx="930969" cy="608034"/>
      </dsp:txXfrm>
    </dsp:sp>
    <dsp:sp modelId="{371C3276-A545-48EB-97F2-549F233A7779}">
      <dsp:nvSpPr>
        <dsp:cNvPr id="0" name=""/>
        <dsp:cNvSpPr/>
      </dsp:nvSpPr>
      <dsp:spPr>
        <a:xfrm>
          <a:off x="1826988" y="648055"/>
          <a:ext cx="629722" cy="258347"/>
        </a:xfrm>
        <a:custGeom>
          <a:avLst/>
          <a:gdLst/>
          <a:ahLst/>
          <a:cxnLst/>
          <a:rect l="0" t="0" r="0" b="0"/>
          <a:pathLst>
            <a:path>
              <a:moveTo>
                <a:pt x="629722" y="0"/>
              </a:moveTo>
              <a:lnTo>
                <a:pt x="629722" y="129173"/>
              </a:lnTo>
              <a:lnTo>
                <a:pt x="0" y="129173"/>
              </a:lnTo>
              <a:lnTo>
                <a:pt x="0" y="258347"/>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D97B8F-68E5-4E2B-B455-7F244B09B7E9}">
      <dsp:nvSpPr>
        <dsp:cNvPr id="0" name=""/>
        <dsp:cNvSpPr/>
      </dsp:nvSpPr>
      <dsp:spPr>
        <a:xfrm>
          <a:off x="1342586" y="906403"/>
          <a:ext cx="968803" cy="645868"/>
        </a:xfrm>
        <a:prstGeom prst="roundRect">
          <a:avLst>
            <a:gd name="adj" fmla="val 1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a:cs typeface="Arial"/>
            </a:rPr>
            <a:t>Complex</a:t>
          </a:r>
        </a:p>
      </dsp:txBody>
      <dsp:txXfrm>
        <a:off x="1361503" y="925320"/>
        <a:ext cx="930969" cy="608034"/>
      </dsp:txXfrm>
    </dsp:sp>
    <dsp:sp modelId="{581CDD6D-992C-47B3-A865-4D13208D0EFC}">
      <dsp:nvSpPr>
        <dsp:cNvPr id="0" name=""/>
        <dsp:cNvSpPr/>
      </dsp:nvSpPr>
      <dsp:spPr>
        <a:xfrm>
          <a:off x="567543" y="1552272"/>
          <a:ext cx="1259444" cy="258347"/>
        </a:xfrm>
        <a:custGeom>
          <a:avLst/>
          <a:gdLst/>
          <a:ahLst/>
          <a:cxnLst/>
          <a:rect l="0" t="0" r="0" b="0"/>
          <a:pathLst>
            <a:path>
              <a:moveTo>
                <a:pt x="1259444" y="0"/>
              </a:moveTo>
              <a:lnTo>
                <a:pt x="1259444" y="129173"/>
              </a:lnTo>
              <a:lnTo>
                <a:pt x="0" y="129173"/>
              </a:lnTo>
              <a:lnTo>
                <a:pt x="0" y="258347"/>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020BE8-BE04-4DD2-B289-CAD42E3489C7}">
      <dsp:nvSpPr>
        <dsp:cNvPr id="0" name=""/>
        <dsp:cNvSpPr/>
      </dsp:nvSpPr>
      <dsp:spPr>
        <a:xfrm>
          <a:off x="83142" y="1810620"/>
          <a:ext cx="968803" cy="645868"/>
        </a:xfrm>
        <a:prstGeom prst="roundRect">
          <a:avLst>
            <a:gd name="adj" fmla="val 10000"/>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a:cs typeface="Arial"/>
            </a:rPr>
            <a:t>Co-references</a:t>
          </a:r>
        </a:p>
      </dsp:txBody>
      <dsp:txXfrm>
        <a:off x="102059" y="1829537"/>
        <a:ext cx="930969" cy="608034"/>
      </dsp:txXfrm>
    </dsp:sp>
    <dsp:sp modelId="{09413C01-CE8B-4F96-A660-B92472855E32}">
      <dsp:nvSpPr>
        <dsp:cNvPr id="0" name=""/>
        <dsp:cNvSpPr/>
      </dsp:nvSpPr>
      <dsp:spPr>
        <a:xfrm>
          <a:off x="1781268" y="1552272"/>
          <a:ext cx="91440" cy="258347"/>
        </a:xfrm>
        <a:custGeom>
          <a:avLst/>
          <a:gdLst/>
          <a:ahLst/>
          <a:cxnLst/>
          <a:rect l="0" t="0" r="0" b="0"/>
          <a:pathLst>
            <a:path>
              <a:moveTo>
                <a:pt x="45720" y="0"/>
              </a:moveTo>
              <a:lnTo>
                <a:pt x="45720" y="258347"/>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C66D25-316D-4CEC-A0E4-1C7691F5BCF2}">
      <dsp:nvSpPr>
        <dsp:cNvPr id="0" name=""/>
        <dsp:cNvSpPr/>
      </dsp:nvSpPr>
      <dsp:spPr>
        <a:xfrm>
          <a:off x="1342586" y="1810620"/>
          <a:ext cx="968803" cy="645868"/>
        </a:xfrm>
        <a:prstGeom prst="roundRect">
          <a:avLst>
            <a:gd name="adj" fmla="val 10000"/>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a:cs typeface="Arial"/>
            </a:rPr>
            <a:t>Nested</a:t>
          </a:r>
        </a:p>
      </dsp:txBody>
      <dsp:txXfrm>
        <a:off x="1361503" y="1829537"/>
        <a:ext cx="930969" cy="608034"/>
      </dsp:txXfrm>
    </dsp:sp>
    <dsp:sp modelId="{B4E6D00C-8694-406D-A563-B0CAB9030D86}">
      <dsp:nvSpPr>
        <dsp:cNvPr id="0" name=""/>
        <dsp:cNvSpPr/>
      </dsp:nvSpPr>
      <dsp:spPr>
        <a:xfrm>
          <a:off x="1826988" y="1552272"/>
          <a:ext cx="1259444" cy="258347"/>
        </a:xfrm>
        <a:custGeom>
          <a:avLst/>
          <a:gdLst/>
          <a:ahLst/>
          <a:cxnLst/>
          <a:rect l="0" t="0" r="0" b="0"/>
          <a:pathLst>
            <a:path>
              <a:moveTo>
                <a:pt x="0" y="0"/>
              </a:moveTo>
              <a:lnTo>
                <a:pt x="0" y="129173"/>
              </a:lnTo>
              <a:lnTo>
                <a:pt x="1259444" y="129173"/>
              </a:lnTo>
              <a:lnTo>
                <a:pt x="1259444" y="258347"/>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A128AC-9542-4786-9FE2-A751B658AE5E}">
      <dsp:nvSpPr>
        <dsp:cNvPr id="0" name=""/>
        <dsp:cNvSpPr/>
      </dsp:nvSpPr>
      <dsp:spPr>
        <a:xfrm>
          <a:off x="2602031" y="1810620"/>
          <a:ext cx="968803" cy="645868"/>
        </a:xfrm>
        <a:prstGeom prst="roundRect">
          <a:avLst>
            <a:gd name="adj" fmla="val 10000"/>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a:cs typeface="Arial"/>
            </a:rPr>
            <a:t>Parallel</a:t>
          </a:r>
        </a:p>
      </dsp:txBody>
      <dsp:txXfrm>
        <a:off x="2620948" y="1829537"/>
        <a:ext cx="930969" cy="608034"/>
      </dsp:txXfrm>
    </dsp:sp>
    <dsp:sp modelId="{115DB3E5-2D60-4917-A598-872EF4CBECCA}">
      <dsp:nvSpPr>
        <dsp:cNvPr id="0" name=""/>
        <dsp:cNvSpPr/>
      </dsp:nvSpPr>
      <dsp:spPr>
        <a:xfrm>
          <a:off x="2456710" y="648055"/>
          <a:ext cx="629722" cy="258347"/>
        </a:xfrm>
        <a:custGeom>
          <a:avLst/>
          <a:gdLst/>
          <a:ahLst/>
          <a:cxnLst/>
          <a:rect l="0" t="0" r="0" b="0"/>
          <a:pathLst>
            <a:path>
              <a:moveTo>
                <a:pt x="0" y="0"/>
              </a:moveTo>
              <a:lnTo>
                <a:pt x="0" y="129173"/>
              </a:lnTo>
              <a:lnTo>
                <a:pt x="629722" y="129173"/>
              </a:lnTo>
              <a:lnTo>
                <a:pt x="629722" y="258347"/>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7B3EE0-986C-4964-B4EB-B344F605E1A2}">
      <dsp:nvSpPr>
        <dsp:cNvPr id="0" name=""/>
        <dsp:cNvSpPr/>
      </dsp:nvSpPr>
      <dsp:spPr>
        <a:xfrm>
          <a:off x="2602031" y="906403"/>
          <a:ext cx="968803" cy="645868"/>
        </a:xfrm>
        <a:prstGeom prst="roundRect">
          <a:avLst>
            <a:gd name="adj" fmla="val 1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a:cs typeface="Arial"/>
            </a:rPr>
            <a:t>Simple</a:t>
          </a:r>
        </a:p>
      </dsp:txBody>
      <dsp:txXfrm>
        <a:off x="2620948" y="925320"/>
        <a:ext cx="930969" cy="6080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967408-A082-4AD9-B56C-C6B7A5947E39}">
      <dsp:nvSpPr>
        <dsp:cNvPr id="0" name=""/>
        <dsp:cNvSpPr/>
      </dsp:nvSpPr>
      <dsp:spPr>
        <a:xfrm>
          <a:off x="3714" y="562532"/>
          <a:ext cx="1381861" cy="55274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IN" sz="1500" kern="1200"/>
            <a:t>SELECT</a:t>
          </a:r>
        </a:p>
      </dsp:txBody>
      <dsp:txXfrm>
        <a:off x="280086" y="562532"/>
        <a:ext cx="829117" cy="552744"/>
      </dsp:txXfrm>
    </dsp:sp>
    <dsp:sp modelId="{2094092F-48AB-4515-AB93-46C85C4E5F7A}">
      <dsp:nvSpPr>
        <dsp:cNvPr id="0" name=""/>
        <dsp:cNvSpPr/>
      </dsp:nvSpPr>
      <dsp:spPr>
        <a:xfrm>
          <a:off x="1247389" y="562532"/>
          <a:ext cx="1381861" cy="55274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IN" sz="1500" kern="1200"/>
            <a:t>WHERE</a:t>
          </a:r>
        </a:p>
      </dsp:txBody>
      <dsp:txXfrm>
        <a:off x="1523761" y="562532"/>
        <a:ext cx="829117" cy="552744"/>
      </dsp:txXfrm>
    </dsp:sp>
    <dsp:sp modelId="{98C3F7F1-93F6-4844-9B22-ACC83F1E92CE}">
      <dsp:nvSpPr>
        <dsp:cNvPr id="0" name=""/>
        <dsp:cNvSpPr/>
      </dsp:nvSpPr>
      <dsp:spPr>
        <a:xfrm>
          <a:off x="2491065" y="562532"/>
          <a:ext cx="1381861" cy="55274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IN" sz="1500" kern="1200"/>
            <a:t>GROUP BY</a:t>
          </a:r>
        </a:p>
      </dsp:txBody>
      <dsp:txXfrm>
        <a:off x="2767437" y="562532"/>
        <a:ext cx="829117" cy="552744"/>
      </dsp:txXfrm>
    </dsp:sp>
    <dsp:sp modelId="{8813B1B1-AB24-4777-863A-1065BCAF6812}">
      <dsp:nvSpPr>
        <dsp:cNvPr id="0" name=""/>
        <dsp:cNvSpPr/>
      </dsp:nvSpPr>
      <dsp:spPr>
        <a:xfrm>
          <a:off x="3734740" y="562532"/>
          <a:ext cx="1381861" cy="55274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IN" sz="1500" kern="1200"/>
            <a:t>ORDER BY</a:t>
          </a:r>
        </a:p>
      </dsp:txBody>
      <dsp:txXfrm>
        <a:off x="4011112" y="562532"/>
        <a:ext cx="829117" cy="552744"/>
      </dsp:txXfrm>
    </dsp:sp>
    <dsp:sp modelId="{9EDE1FC2-6519-4BE2-9ABA-0EADB925664B}">
      <dsp:nvSpPr>
        <dsp:cNvPr id="0" name=""/>
        <dsp:cNvSpPr/>
      </dsp:nvSpPr>
      <dsp:spPr>
        <a:xfrm>
          <a:off x="4978415" y="562532"/>
          <a:ext cx="1381861" cy="55274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IN" sz="1500" kern="1200"/>
            <a:t>LIMIT</a:t>
          </a:r>
        </a:p>
      </dsp:txBody>
      <dsp:txXfrm>
        <a:off x="5254787" y="562532"/>
        <a:ext cx="829117" cy="552744"/>
      </dsp:txXfrm>
    </dsp:sp>
    <dsp:sp modelId="{80771C80-7ADB-4E9C-8AC6-A86FB7F9B136}">
      <dsp:nvSpPr>
        <dsp:cNvPr id="0" name=""/>
        <dsp:cNvSpPr/>
      </dsp:nvSpPr>
      <dsp:spPr>
        <a:xfrm>
          <a:off x="6222090" y="562532"/>
          <a:ext cx="1381861" cy="552744"/>
        </a:xfrm>
        <a:prstGeom prst="chevron">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IN" sz="1500" kern="1200"/>
            <a:t>SQL Query</a:t>
          </a:r>
        </a:p>
      </dsp:txBody>
      <dsp:txXfrm>
        <a:off x="6498462" y="562532"/>
        <a:ext cx="829117" cy="5527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967408-A082-4AD9-B56C-C6B7A5947E39}">
      <dsp:nvSpPr>
        <dsp:cNvPr id="0" name=""/>
        <dsp:cNvSpPr/>
      </dsp:nvSpPr>
      <dsp:spPr>
        <a:xfrm>
          <a:off x="4951" y="417007"/>
          <a:ext cx="1842086" cy="736834"/>
        </a:xfrm>
        <a:prstGeom prst="chevron">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IN" sz="2000" kern="1200"/>
            <a:t>SELECT</a:t>
          </a:r>
        </a:p>
      </dsp:txBody>
      <dsp:txXfrm>
        <a:off x="373368" y="417007"/>
        <a:ext cx="1105252" cy="736834"/>
      </dsp:txXfrm>
    </dsp:sp>
    <dsp:sp modelId="{2094092F-48AB-4515-AB93-46C85C4E5F7A}">
      <dsp:nvSpPr>
        <dsp:cNvPr id="0" name=""/>
        <dsp:cNvSpPr/>
      </dsp:nvSpPr>
      <dsp:spPr>
        <a:xfrm>
          <a:off x="1662830" y="417007"/>
          <a:ext cx="1842086" cy="736834"/>
        </a:xfrm>
        <a:prstGeom prst="chevron">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IN" sz="2000" kern="1200"/>
            <a:t>WHERE</a:t>
          </a:r>
        </a:p>
      </dsp:txBody>
      <dsp:txXfrm>
        <a:off x="2031247" y="417007"/>
        <a:ext cx="1105252" cy="736834"/>
      </dsp:txXfrm>
    </dsp:sp>
    <dsp:sp modelId="{98C3F7F1-93F6-4844-9B22-ACC83F1E92CE}">
      <dsp:nvSpPr>
        <dsp:cNvPr id="0" name=""/>
        <dsp:cNvSpPr/>
      </dsp:nvSpPr>
      <dsp:spPr>
        <a:xfrm>
          <a:off x="3320708" y="417007"/>
          <a:ext cx="1842086" cy="736834"/>
        </a:xfrm>
        <a:prstGeom prst="chevron">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IN" sz="2000" kern="1200"/>
            <a:t>GROUP BY</a:t>
          </a:r>
        </a:p>
      </dsp:txBody>
      <dsp:txXfrm>
        <a:off x="3689125" y="417007"/>
        <a:ext cx="1105252" cy="736834"/>
      </dsp:txXfrm>
    </dsp:sp>
    <dsp:sp modelId="{8813B1B1-AB24-4777-863A-1065BCAF6812}">
      <dsp:nvSpPr>
        <dsp:cNvPr id="0" name=""/>
        <dsp:cNvSpPr/>
      </dsp:nvSpPr>
      <dsp:spPr>
        <a:xfrm>
          <a:off x="4978586" y="417007"/>
          <a:ext cx="1842086" cy="736834"/>
        </a:xfrm>
        <a:prstGeom prst="chevron">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IN" sz="2000" kern="1200"/>
            <a:t>ORDER BY</a:t>
          </a:r>
        </a:p>
      </dsp:txBody>
      <dsp:txXfrm>
        <a:off x="5347003" y="417007"/>
        <a:ext cx="1105252" cy="736834"/>
      </dsp:txXfrm>
    </dsp:sp>
    <dsp:sp modelId="{9EDE1FC2-6519-4BE2-9ABA-0EADB925664B}">
      <dsp:nvSpPr>
        <dsp:cNvPr id="0" name=""/>
        <dsp:cNvSpPr/>
      </dsp:nvSpPr>
      <dsp:spPr>
        <a:xfrm>
          <a:off x="6636464" y="417007"/>
          <a:ext cx="1842086" cy="736834"/>
        </a:xfrm>
        <a:prstGeom prst="chevron">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IN" sz="2000" kern="1200"/>
            <a:t>LIMIT</a:t>
          </a:r>
        </a:p>
      </dsp:txBody>
      <dsp:txXfrm>
        <a:off x="7004881" y="417007"/>
        <a:ext cx="1105252" cy="736834"/>
      </dsp:txXfrm>
    </dsp:sp>
    <dsp:sp modelId="{80771C80-7ADB-4E9C-8AC6-A86FB7F9B136}">
      <dsp:nvSpPr>
        <dsp:cNvPr id="0" name=""/>
        <dsp:cNvSpPr/>
      </dsp:nvSpPr>
      <dsp:spPr>
        <a:xfrm>
          <a:off x="8294343" y="417007"/>
          <a:ext cx="1842086" cy="736834"/>
        </a:xfrm>
        <a:prstGeom prst="chevron">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IN" sz="2000" kern="1200"/>
            <a:t>SQL Query</a:t>
          </a:r>
        </a:p>
      </dsp:txBody>
      <dsp:txXfrm>
        <a:off x="8662760" y="417007"/>
        <a:ext cx="1105252" cy="73683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6EB95F-D5F3-4FD7-BD55-66CBD9AC2C2C}">
      <dsp:nvSpPr>
        <dsp:cNvPr id="0" name=""/>
        <dsp:cNvSpPr/>
      </dsp:nvSpPr>
      <dsp:spPr>
        <a:xfrm>
          <a:off x="2654216" y="462"/>
          <a:ext cx="1129557" cy="753038"/>
        </a:xfrm>
        <a:prstGeom prst="roundRect">
          <a:avLst>
            <a:gd name="adj" fmla="val 10000"/>
          </a:avLst>
        </a:prstGeom>
        <a:solidFill>
          <a:schemeClr val="accent1">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a:cs typeface="Arial"/>
            </a:rPr>
            <a:t>Natural Language Query</a:t>
          </a:r>
        </a:p>
      </dsp:txBody>
      <dsp:txXfrm>
        <a:off x="2676272" y="22518"/>
        <a:ext cx="1085445" cy="708926"/>
      </dsp:txXfrm>
    </dsp:sp>
    <dsp:sp modelId="{371C3276-A545-48EB-97F2-549F233A7779}">
      <dsp:nvSpPr>
        <dsp:cNvPr id="0" name=""/>
        <dsp:cNvSpPr/>
      </dsp:nvSpPr>
      <dsp:spPr>
        <a:xfrm>
          <a:off x="2484783" y="753500"/>
          <a:ext cx="734212" cy="301215"/>
        </a:xfrm>
        <a:custGeom>
          <a:avLst/>
          <a:gdLst/>
          <a:ahLst/>
          <a:cxnLst/>
          <a:rect l="0" t="0" r="0" b="0"/>
          <a:pathLst>
            <a:path>
              <a:moveTo>
                <a:pt x="734212" y="0"/>
              </a:moveTo>
              <a:lnTo>
                <a:pt x="734212" y="150607"/>
              </a:lnTo>
              <a:lnTo>
                <a:pt x="0" y="150607"/>
              </a:lnTo>
              <a:lnTo>
                <a:pt x="0" y="301215"/>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D97B8F-68E5-4E2B-B455-7F244B09B7E9}">
      <dsp:nvSpPr>
        <dsp:cNvPr id="0" name=""/>
        <dsp:cNvSpPr/>
      </dsp:nvSpPr>
      <dsp:spPr>
        <a:xfrm>
          <a:off x="1920004" y="1054715"/>
          <a:ext cx="1129557" cy="753038"/>
        </a:xfrm>
        <a:prstGeom prst="roundRect">
          <a:avLst>
            <a:gd name="adj" fmla="val 1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a:cs typeface="Arial"/>
            </a:rPr>
            <a:t>Complex</a:t>
          </a:r>
        </a:p>
      </dsp:txBody>
      <dsp:txXfrm>
        <a:off x="1942060" y="1076771"/>
        <a:ext cx="1085445" cy="708926"/>
      </dsp:txXfrm>
    </dsp:sp>
    <dsp:sp modelId="{581CDD6D-992C-47B3-A865-4D13208D0EFC}">
      <dsp:nvSpPr>
        <dsp:cNvPr id="0" name=""/>
        <dsp:cNvSpPr/>
      </dsp:nvSpPr>
      <dsp:spPr>
        <a:xfrm>
          <a:off x="1016358" y="1807754"/>
          <a:ext cx="1468424" cy="301215"/>
        </a:xfrm>
        <a:custGeom>
          <a:avLst/>
          <a:gdLst/>
          <a:ahLst/>
          <a:cxnLst/>
          <a:rect l="0" t="0" r="0" b="0"/>
          <a:pathLst>
            <a:path>
              <a:moveTo>
                <a:pt x="1468424" y="0"/>
              </a:moveTo>
              <a:lnTo>
                <a:pt x="1468424" y="150607"/>
              </a:lnTo>
              <a:lnTo>
                <a:pt x="0" y="150607"/>
              </a:lnTo>
              <a:lnTo>
                <a:pt x="0" y="301215"/>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020BE8-BE04-4DD2-B289-CAD42E3489C7}">
      <dsp:nvSpPr>
        <dsp:cNvPr id="0" name=""/>
        <dsp:cNvSpPr/>
      </dsp:nvSpPr>
      <dsp:spPr>
        <a:xfrm>
          <a:off x="451580" y="2108969"/>
          <a:ext cx="1129557" cy="753038"/>
        </a:xfrm>
        <a:prstGeom prst="roundRect">
          <a:avLst>
            <a:gd name="adj" fmla="val 10000"/>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a:cs typeface="Arial"/>
            </a:rPr>
            <a:t>Co-references</a:t>
          </a:r>
        </a:p>
      </dsp:txBody>
      <dsp:txXfrm>
        <a:off x="473636" y="2131025"/>
        <a:ext cx="1085445" cy="708926"/>
      </dsp:txXfrm>
    </dsp:sp>
    <dsp:sp modelId="{09413C01-CE8B-4F96-A660-B92472855E32}">
      <dsp:nvSpPr>
        <dsp:cNvPr id="0" name=""/>
        <dsp:cNvSpPr/>
      </dsp:nvSpPr>
      <dsp:spPr>
        <a:xfrm>
          <a:off x="2439063" y="1807754"/>
          <a:ext cx="91440" cy="301215"/>
        </a:xfrm>
        <a:custGeom>
          <a:avLst/>
          <a:gdLst/>
          <a:ahLst/>
          <a:cxnLst/>
          <a:rect l="0" t="0" r="0" b="0"/>
          <a:pathLst>
            <a:path>
              <a:moveTo>
                <a:pt x="45720" y="0"/>
              </a:moveTo>
              <a:lnTo>
                <a:pt x="45720" y="301215"/>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C66D25-316D-4CEC-A0E4-1C7691F5BCF2}">
      <dsp:nvSpPr>
        <dsp:cNvPr id="0" name=""/>
        <dsp:cNvSpPr/>
      </dsp:nvSpPr>
      <dsp:spPr>
        <a:xfrm>
          <a:off x="1920004" y="2108969"/>
          <a:ext cx="1129557" cy="753038"/>
        </a:xfrm>
        <a:prstGeom prst="roundRect">
          <a:avLst>
            <a:gd name="adj" fmla="val 10000"/>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a:cs typeface="Arial"/>
            </a:rPr>
            <a:t>Nested</a:t>
          </a:r>
        </a:p>
      </dsp:txBody>
      <dsp:txXfrm>
        <a:off x="1942060" y="2131025"/>
        <a:ext cx="1085445" cy="708926"/>
      </dsp:txXfrm>
    </dsp:sp>
    <dsp:sp modelId="{B4E6D00C-8694-406D-A563-B0CAB9030D86}">
      <dsp:nvSpPr>
        <dsp:cNvPr id="0" name=""/>
        <dsp:cNvSpPr/>
      </dsp:nvSpPr>
      <dsp:spPr>
        <a:xfrm>
          <a:off x="2484783" y="1807754"/>
          <a:ext cx="1468424" cy="301215"/>
        </a:xfrm>
        <a:custGeom>
          <a:avLst/>
          <a:gdLst/>
          <a:ahLst/>
          <a:cxnLst/>
          <a:rect l="0" t="0" r="0" b="0"/>
          <a:pathLst>
            <a:path>
              <a:moveTo>
                <a:pt x="0" y="0"/>
              </a:moveTo>
              <a:lnTo>
                <a:pt x="0" y="150607"/>
              </a:lnTo>
              <a:lnTo>
                <a:pt x="1468424" y="150607"/>
              </a:lnTo>
              <a:lnTo>
                <a:pt x="1468424" y="301215"/>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A128AC-9542-4786-9FE2-A751B658AE5E}">
      <dsp:nvSpPr>
        <dsp:cNvPr id="0" name=""/>
        <dsp:cNvSpPr/>
      </dsp:nvSpPr>
      <dsp:spPr>
        <a:xfrm>
          <a:off x="3388428" y="2108969"/>
          <a:ext cx="1129557" cy="753038"/>
        </a:xfrm>
        <a:prstGeom prst="roundRect">
          <a:avLst>
            <a:gd name="adj" fmla="val 10000"/>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a:cs typeface="Arial"/>
            </a:rPr>
            <a:t>Parallel</a:t>
          </a:r>
        </a:p>
      </dsp:txBody>
      <dsp:txXfrm>
        <a:off x="3410484" y="2131025"/>
        <a:ext cx="1085445" cy="708926"/>
      </dsp:txXfrm>
    </dsp:sp>
    <dsp:sp modelId="{115DB3E5-2D60-4917-A598-872EF4CBECCA}">
      <dsp:nvSpPr>
        <dsp:cNvPr id="0" name=""/>
        <dsp:cNvSpPr/>
      </dsp:nvSpPr>
      <dsp:spPr>
        <a:xfrm>
          <a:off x="3218995" y="753500"/>
          <a:ext cx="734212" cy="301215"/>
        </a:xfrm>
        <a:custGeom>
          <a:avLst/>
          <a:gdLst/>
          <a:ahLst/>
          <a:cxnLst/>
          <a:rect l="0" t="0" r="0" b="0"/>
          <a:pathLst>
            <a:path>
              <a:moveTo>
                <a:pt x="0" y="0"/>
              </a:moveTo>
              <a:lnTo>
                <a:pt x="0" y="150607"/>
              </a:lnTo>
              <a:lnTo>
                <a:pt x="734212" y="150607"/>
              </a:lnTo>
              <a:lnTo>
                <a:pt x="734212" y="301215"/>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7B3EE0-986C-4964-B4EB-B344F605E1A2}">
      <dsp:nvSpPr>
        <dsp:cNvPr id="0" name=""/>
        <dsp:cNvSpPr/>
      </dsp:nvSpPr>
      <dsp:spPr>
        <a:xfrm>
          <a:off x="3388428" y="1054715"/>
          <a:ext cx="1129557" cy="753038"/>
        </a:xfrm>
        <a:prstGeom prst="roundRect">
          <a:avLst>
            <a:gd name="adj" fmla="val 1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a:cs typeface="Arial"/>
            </a:rPr>
            <a:t>Simple</a:t>
          </a:r>
        </a:p>
      </dsp:txBody>
      <dsp:txXfrm>
        <a:off x="3410484" y="1076771"/>
        <a:ext cx="1085445" cy="70892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86B08C-24A7-406D-9EB7-6E65CC1AA96C}">
      <dsp:nvSpPr>
        <dsp:cNvPr id="0" name=""/>
        <dsp:cNvSpPr/>
      </dsp:nvSpPr>
      <dsp:spPr>
        <a:xfrm>
          <a:off x="736402" y="0"/>
          <a:ext cx="8345897" cy="541866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664012-3315-4F4E-B064-7C49706DEA05}">
      <dsp:nvSpPr>
        <dsp:cNvPr id="0" name=""/>
        <dsp:cNvSpPr/>
      </dsp:nvSpPr>
      <dsp:spPr>
        <a:xfrm>
          <a:off x="332723" y="1625600"/>
          <a:ext cx="2945610" cy="21674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b="1" kern="1200"/>
            <a:t>Finding appropriate co-references in the query if it exists</a:t>
          </a:r>
          <a:endParaRPr lang="en-US" sz="2600" b="1" kern="1200">
            <a:latin typeface="Arial"/>
            <a:cs typeface="Arial"/>
          </a:endParaRPr>
        </a:p>
      </dsp:txBody>
      <dsp:txXfrm>
        <a:off x="438530" y="1731407"/>
        <a:ext cx="2733996" cy="1955852"/>
      </dsp:txXfrm>
    </dsp:sp>
    <dsp:sp modelId="{E5A94CBE-8152-4AED-B9FD-624AF8538B04}">
      <dsp:nvSpPr>
        <dsp:cNvPr id="0" name=""/>
        <dsp:cNvSpPr/>
      </dsp:nvSpPr>
      <dsp:spPr>
        <a:xfrm>
          <a:off x="3436546" y="1625600"/>
          <a:ext cx="2945610" cy="21674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b="1" kern="1200"/>
            <a:t>Mapping co-references with most significant replacements.</a:t>
          </a:r>
        </a:p>
      </dsp:txBody>
      <dsp:txXfrm>
        <a:off x="3542353" y="1731407"/>
        <a:ext cx="2733996" cy="1955852"/>
      </dsp:txXfrm>
    </dsp:sp>
    <dsp:sp modelId="{E6E3FF2C-E469-4FBF-B029-55E8961A3FF6}">
      <dsp:nvSpPr>
        <dsp:cNvPr id="0" name=""/>
        <dsp:cNvSpPr/>
      </dsp:nvSpPr>
      <dsp:spPr>
        <a:xfrm>
          <a:off x="6540368" y="1625600"/>
          <a:ext cx="2945610" cy="21674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b="1" kern="1200"/>
            <a:t>Split the resulting query into multiple independent queries</a:t>
          </a:r>
        </a:p>
      </dsp:txBody>
      <dsp:txXfrm>
        <a:off x="6646175" y="1731407"/>
        <a:ext cx="2733996" cy="1955852"/>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9/3/layout/BlockDescendingList">
  <dgm:title val=""/>
  <dgm:desc val=""/>
  <dgm:catLst>
    <dgm:cat type="list" pri="185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13" srcId="10" destId="11" srcOrd="0" destOrd="0"/>
        <dgm:cxn modelId="14" srcId="10" destId="12" srcOrd="0" destOrd="0"/>
        <dgm:cxn modelId="50" srcId="0" destId="20" srcOrd="1" destOrd="0"/>
        <dgm:cxn modelId="23" srcId="20" destId="21" srcOrd="0" destOrd="0"/>
        <dgm:cxn modelId="24" srcId="20" destId="22" srcOrd="0" destOrd="0"/>
        <dgm:cxn modelId="60" srcId="0" destId="30" srcOrd="2" destOrd="0"/>
        <dgm:cxn modelId="33" srcId="30" destId="31" srcOrd="0" destOrd="0"/>
        <dgm:cxn modelId="34" srcId="30" destId="32"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70">
          <dgm:prSet phldr="1"/>
        </dgm:pt>
      </dgm:ptLst>
      <dgm:cxnLst>
        <dgm:cxn modelId="40" srcId="0" destId="10" srcOrd="0" destOrd="0"/>
        <dgm:cxn modelId="50" srcId="0" destId="20" srcOrd="1" destOrd="0"/>
        <dgm:cxn modelId="60" srcId="0" destId="30" srcOrd="2" destOrd="0"/>
        <dgm:cxn modelId="80" srcId="0" destId="7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axis="ch" ptType="node" func="cnt" op="equ" val="1">
        <dgm:alg type="composite">
          <dgm:param type="ar" val="0.5516"/>
        </dgm:alg>
        <dgm:choose name="Name3">
          <dgm:if name="Name4"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l" for="ch" forName="accentShape_1" refType="w" fact="0"/>
              <dgm:constr type="t" for="ch" forName="accentShape_1" refType="h" fact="0"/>
              <dgm:constr type="w" for="ch" forName="accentShape_1" refType="w" fact="0.7146"/>
              <dgm:constr type="h" for="ch" forName="accentShape_1" refType="h" fact="0.9952"/>
              <dgm:constr type="l" for="ch" forName="parentText_1" refType="w" fact="0.513"/>
              <dgm:constr type="t" for="ch" forName="parentText_1" refType="h" fact="0"/>
              <dgm:constr type="w" for="ch" forName="parentText_1" refType="w" refFor="ch" refForName="accentShape_1" fact="0.26"/>
              <dgm:constr type="h" for="ch" forName="parentText_1"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Lst>
          </dgm:if>
          <dgm:else name="Name5">
            <dgm:constrLst>
              <dgm:constr type="primFontSz" for="des" forName="childText_1" val="65"/>
              <dgm:constr type="primFontSz" for="des" forName="parentText_1" val="65"/>
              <dgm:constr type="primFontSz" for="des" forName="childText_1" refType="primFontSz" refFor="des" refForName="parentText_1" op="lte"/>
              <dgm:constr type="l" for="ch" forName="accentShape_1" refType="w" fact="0"/>
              <dgm:constr type="t" for="ch" forName="accentShape_1" refType="h" fact="0"/>
              <dgm:constr type="w" for="ch" forName="accentShape_1" refType="w" fact="0.7146"/>
              <dgm:constr type="h" for="ch" forName="accentShape_1" refType="h" fact="0.9952"/>
              <dgm:constr type="l" for="ch" forName="parentText_1" refType="w" fact="0.513"/>
              <dgm:constr type="t" for="ch" forName="parentText_1" refType="h" fact="0"/>
              <dgm:constr type="w" for="ch" forName="parentText_1" refType="w" refFor="ch" refForName="accentShape_1" fact="0.26"/>
              <dgm:constr type="h" for="ch" forName="parentText_1"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Lst>
          </dgm:else>
        </dgm:choose>
      </dgm:if>
      <dgm:if name="Name6" axis="ch" ptType="node" func="cnt" op="equ" val="2">
        <dgm:alg type="composite">
          <dgm:param type="ar" val="0.9804"/>
        </dgm:alg>
        <dgm:choose name="Name7">
          <dgm:if name="Name8"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parentText_2" refType="primFontSz" refFor="des" refForName="parentText_1" op="equ"/>
              <dgm:constr type="primFontSz" for="des" forName="childText_2" refType="primFontSz" refFor="des" refForName="childText_1" op="equ"/>
              <dgm:constr type="l" for="ch" forName="accentShape_2" refType="w" fact="0.4393"/>
              <dgm:constr type="t" for="ch" forName="accentShape_2" refType="h" fact="0.1192"/>
              <dgm:constr type="w" for="ch" forName="accentShape_2" refType="w" fact="0.4021"/>
              <dgm:constr type="h" for="ch" forName="accentShape_2" refType="h" fact="0.876"/>
              <dgm:constr type="l" for="ch" forName="accentShape_1" refType="w" fact="0"/>
              <dgm:constr type="t" for="ch" forName="accentShape_1" refType="h" fact="0"/>
              <dgm:constr type="w" for="ch" forName="accentShape_1" refType="w" fact="0.4021"/>
              <dgm:constr type="h" for="ch" forName="accentShape_1" refType="h" fact="0.9952"/>
              <dgm:constr type="l" for="ch" forName="parentText_1" refType="w" fact="0.2946"/>
              <dgm:constr type="t" for="ch" forName="parentText_1" refType="h" fact="0"/>
              <dgm:constr type="w" for="ch" forName="parentText_1" refType="w" refFor="ch" refForName="accentShape_1" fact="0.26"/>
              <dgm:constr type="h" for="ch" forName="parentText_1" refType="h" fact="0.78"/>
              <dgm:constr type="l" for="ch" forName="parentText_2" refType="w" fact="0.7339"/>
              <dgm:constr type="t" for="ch" forName="parentText_2" refType="h" fact="0.1192"/>
              <dgm:constr type="w" for="ch" forName="parentText_2" refType="w" refFor="ch" refForName="accentShape_1" fact="0.26"/>
              <dgm:constr type="h" for="ch" forName="parentText_2"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4393"/>
              <dgm:constr type="t" for="ch" forName="childText_2" refType="h" fact="0.1192"/>
              <dgm:constr type="w" for="ch" forName="childText_2" refType="w" refFor="ch" refForName="accentShape_2" fact="0.71"/>
              <dgm:constr type="h" for="ch" forName="childText_2" refType="h" fact="0.8808"/>
            </dgm:constrLst>
          </dgm:if>
          <dgm:else name="Name9">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parentText_2" refType="primFontSz" refFor="des" refForName="parentText_1" op="equ"/>
              <dgm:constr type="primFontSz" for="des" forName="childText_2" refType="primFontSz" refFor="des" refForName="childText_1" op="equ"/>
              <dgm:constr type="l" for="ch" forName="accentShape_1" refType="w" fact="0.4393"/>
              <dgm:constr type="t" for="ch" forName="accentShape_2" refType="h" fact="0.1192"/>
              <dgm:constr type="w" for="ch" forName="accentShape_2" refType="w" fact="0.4021"/>
              <dgm:constr type="h" for="ch" forName="accentShape_2" refType="h" fact="0.876"/>
              <dgm:constr type="l" for="ch" forName="accentShape_2" refType="w" fact="0"/>
              <dgm:constr type="t" for="ch" forName="accentShape_1" refType="h" fact="0"/>
              <dgm:constr type="w" for="ch" forName="accentShape_1" refType="w" fact="0.4021"/>
              <dgm:constr type="h" for="ch" forName="accentShape_1" refType="h" fact="0.9952"/>
              <dgm:constr type="l" for="ch" forName="parentText_2" refType="w" fact="0.2946"/>
              <dgm:constr type="t" for="ch" forName="parentText_1" refType="h" fact="0"/>
              <dgm:constr type="w" for="ch" forName="parentText_1" refType="w" refFor="ch" refForName="accentShape_1" fact="0.26"/>
              <dgm:constr type="h" for="ch" forName="parentText_1" refType="h" fact="0.78"/>
              <dgm:constr type="l" for="ch" forName="parentText_1" refType="w" fact="0.7339"/>
              <dgm:constr type="t" for="ch" forName="parentText_2" refType="h" fact="0.1192"/>
              <dgm:constr type="w" for="ch" forName="parentText_2" refType="w" refFor="ch" refForName="accentShape_1" fact="0.26"/>
              <dgm:constr type="h" for="ch" forName="parentText_2" refType="h" fact="0.78"/>
              <dgm:constr type="l" for="ch" forName="childText_2" refType="w" fact="0"/>
              <dgm:constr type="t" for="ch" forName="childText_1" refType="h" fact="0"/>
              <dgm:constr type="w" for="ch" forName="childText_1" refType="w" refFor="ch" refForName="accentShape_1" fact="0.71"/>
              <dgm:constr type="h" for="ch" forName="childText_1" refType="h"/>
              <dgm:constr type="l" for="ch" forName="childText_1" refType="w" fact="0.4393"/>
              <dgm:constr type="t" for="ch" forName="childText_2" refType="h" fact="0.1192"/>
              <dgm:constr type="w" for="ch" forName="childText_2" refType="w" refFor="ch" refForName="accentShape_2" fact="0.71"/>
              <dgm:constr type="h" for="ch" forName="childText_2" refType="h" fact="0.8808"/>
            </dgm:constrLst>
          </dgm:else>
        </dgm:choose>
      </dgm:if>
      <dgm:if name="Name10" axis="ch" ptType="node" func="cnt" op="equ" val="3">
        <dgm:alg type="composite">
          <dgm:param type="ar" val="1.4097"/>
        </dgm:alg>
        <dgm:choose name="Name11">
          <dgm:if name="Name12"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parentText_2" refType="primFontSz" refFor="des" refForName="parentText_1" op="equ"/>
              <dgm:constr type="primFontSz" for="des" forName="parentText_3"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l" for="ch" forName="accentShape_1" refType="w" fact="0"/>
              <dgm:constr type="t" for="ch" forName="accentShape_1" refType="h" fact="0"/>
              <dgm:constr type="w" for="ch" forName="accentShape_1" refType="w" fact="0.2796"/>
              <dgm:constr type="h" for="ch" forName="accentShape_1" refType="h" fact="0.9952"/>
              <dgm:constr type="l" for="ch" forName="accentShape_2" refType="w" fact="0.3055"/>
              <dgm:constr type="t" for="ch" forName="accentShape_2" refType="h" fact="0.1192"/>
              <dgm:constr type="w" for="ch" forName="accentShape_2" refType="w" fact="0.2796"/>
              <dgm:constr type="h" for="ch" forName="accentShape_2" refType="h" fact="0.876"/>
              <dgm:constr type="l" for="ch" forName="accentShape_3" refType="w" fact="0.6101"/>
              <dgm:constr type="t" for="ch" forName="accentShape_3" refType="h" fact="0.2457"/>
              <dgm:constr type="w" for="ch" forName="accentShape_3" refType="w" fact="0.2796"/>
              <dgm:constr type="h" for="ch" forName="accentShape_3" refType="h" fact="0.7499"/>
              <dgm:constr type="l" for="ch" forName="parentText_1" refType="w" fact="0.2"/>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5055"/>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3" refType="w" fact="0.8101"/>
              <dgm:constr type="t" for="ch" forName="parentText_3" refType="h" fact="0.2457"/>
              <dgm:constr type="w" for="ch" forName="parentText_3" refType="w" refFor="ch" refForName="accentShape_3" fact="0.26"/>
              <dgm:constr type="h" for="ch" forName="parentText_3" refType="h" refFor="ch" refForName="accentShape_3"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3055"/>
              <dgm:constr type="t" for="ch" forName="childText_2" refType="h" fact="0.1192"/>
              <dgm:constr type="w" for="ch" forName="childText_2" refType="w" refFor="ch" refForName="accentShape_2" fact="0.71"/>
              <dgm:constr type="h" for="ch" forName="childText_2" refType="h" fact="0.8808"/>
              <dgm:constr type="l" for="ch" forName="childText_3" refType="w" fact="0.6101"/>
              <dgm:constr type="t" for="ch" forName="childText_3" refType="h" fact="0.2457"/>
              <dgm:constr type="w" for="ch" forName="childText_3" refType="w" refFor="ch" refForName="accentShape_3" fact="0.71"/>
              <dgm:constr type="h" for="ch" forName="childText_3" refType="h" fact="0.7543"/>
            </dgm:constrLst>
          </dgm:if>
          <dgm:else name="Name13">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parentText_2" refType="primFontSz" refFor="des" refForName="parentText_1" op="equ"/>
              <dgm:constr type="primFontSz" for="des" forName="parentText_3"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l" for="ch" forName="accentShape_3" refType="w" fact="0"/>
              <dgm:constr type="t" for="ch" forName="accentShape_1" refType="h" fact="0"/>
              <dgm:constr type="w" for="ch" forName="accentShape_1" refType="w" fact="0.2796"/>
              <dgm:constr type="h" for="ch" forName="accentShape_1" refType="h" fact="0.9952"/>
              <dgm:constr type="l" for="ch" forName="accentShape_2" refType="w" fact="0.3055"/>
              <dgm:constr type="t" for="ch" forName="accentShape_2" refType="h" fact="0.1192"/>
              <dgm:constr type="w" for="ch" forName="accentShape_2" refType="w" fact="0.2796"/>
              <dgm:constr type="h" for="ch" forName="accentShape_2" refType="h" fact="0.876"/>
              <dgm:constr type="l" for="ch" forName="accentShape_1" refType="w" fact="0.6101"/>
              <dgm:constr type="t" for="ch" forName="accentShape_3" refType="h" fact="0.2457"/>
              <dgm:constr type="w" for="ch" forName="accentShape_3" refType="w" fact="0.2796"/>
              <dgm:constr type="h" for="ch" forName="accentShape_3" refType="h" fact="0.7499"/>
              <dgm:constr type="l" for="ch" forName="parentText_3" refType="w" fact="0.2"/>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5055"/>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1" refType="w" fact="0.8101"/>
              <dgm:constr type="t" for="ch" forName="parentText_3" refType="h" fact="0.2457"/>
              <dgm:constr type="w" for="ch" forName="parentText_3" refType="w" refFor="ch" refForName="accentShape_3" fact="0.26"/>
              <dgm:constr type="h" for="ch" forName="parentText_3" refType="h" refFor="ch" refForName="accentShape_3" fact="0.9"/>
              <dgm:constr type="l" for="ch" forName="childText_3" refType="w" fact="0"/>
              <dgm:constr type="t" for="ch" forName="childText_1" refType="h" fact="0"/>
              <dgm:constr type="w" for="ch" forName="childText_1" refType="w" refFor="ch" refForName="accentShape_1" fact="0.71"/>
              <dgm:constr type="h" for="ch" forName="childText_1" refType="h"/>
              <dgm:constr type="l" for="ch" forName="childText_2" refType="w" fact="0.3055"/>
              <dgm:constr type="t" for="ch" forName="childText_2" refType="h" fact="0.1192"/>
              <dgm:constr type="w" for="ch" forName="childText_2" refType="w" refFor="ch" refForName="accentShape_2" fact="0.71"/>
              <dgm:constr type="h" for="ch" forName="childText_2" refType="h" fact="0.8808"/>
              <dgm:constr type="l" for="ch" forName="childText_1" refType="w" fact="0.6101"/>
              <dgm:constr type="t" for="ch" forName="childText_3" refType="h" fact="0.2457"/>
              <dgm:constr type="w" for="ch" forName="childText_3" refType="w" refFor="ch" refForName="accentShape_3" fact="0.71"/>
              <dgm:constr type="h" for="ch" forName="childText_3" refType="h" fact="0.7543"/>
            </dgm:constrLst>
          </dgm:else>
        </dgm:choose>
      </dgm:if>
      <dgm:if name="Name14" axis="ch" ptType="node" func="cnt" op="equ" val="4">
        <dgm:alg type="composite">
          <dgm:param type="ar" val="1.8305"/>
        </dgm:alg>
        <dgm:choose name="Name15">
          <dgm:if name="Name16"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l" for="ch" forName="accentShape_1" refType="w" fact="0"/>
              <dgm:constr type="t" for="ch" forName="accentShape_1" refType="h" fact="0"/>
              <dgm:constr type="w" for="ch" forName="accentShape_1" refType="w" fact="0.2153"/>
              <dgm:constr type="h" for="ch" forName="accentShape_1" refType="h" fact="0.9952"/>
              <dgm:constr type="l" for="ch" forName="accentShape_2" refType="w" fact="0.2353"/>
              <dgm:constr type="t" for="ch" forName="accentShape_2" refType="h" fact="0.1192"/>
              <dgm:constr type="w" for="ch" forName="accentShape_2" refType="w" fact="0.2153"/>
              <dgm:constr type="h" for="ch" forName="accentShape_2" refType="h" fact="0.876"/>
              <dgm:constr type="l" for="ch" forName="accentShape_3" refType="w" fact="0.4699"/>
              <dgm:constr type="t" for="ch" forName="accentShape_3" refType="h" fact="0.2457"/>
              <dgm:constr type="w" for="ch" forName="accentShape_3" refType="w" fact="0.2153"/>
              <dgm:constr type="h" for="ch" forName="accentShape_3" refType="h" fact="0.7495"/>
              <dgm:constr type="l" for="ch" forName="accentShape_4" refType="w" fact="0.6997"/>
              <dgm:constr type="t" for="ch" forName="accentShape_4" refType="h" fact="0.3696"/>
              <dgm:constr type="w" for="ch" forName="accentShape_4" refType="w" fact="0.2153"/>
              <dgm:constr type="h" for="ch" forName="accentShape_4" refType="h" fact="0.6256"/>
              <dgm:constr type="l" for="ch" forName="parentText_1" refType="w" fact="0.16"/>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3953"/>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3" refType="w" fact="0.629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4" refType="w" fact="0.8597"/>
              <dgm:constr type="t" for="ch" forName="parentText_4" refType="h" fact="0.3696"/>
              <dgm:constr type="w" for="ch" forName="parentText_4" refType="w" refFor="ch" refForName="accentShape_4" fact="0.26"/>
              <dgm:constr type="h" for="ch" forName="parentText_4" refType="h" refFor="ch" refForName="accentShape_4"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2353"/>
              <dgm:constr type="t" for="ch" forName="childText_2" refType="h" fact="0.1192"/>
              <dgm:constr type="w" for="ch" forName="childText_2" refType="w" refFor="ch" refForName="accentShape_2" fact="0.71"/>
              <dgm:constr type="h" for="ch" forName="childText_2" refType="h" fact="0.8808"/>
              <dgm:constr type="l" for="ch" forName="childText_3" refType="w" fact="0.4699"/>
              <dgm:constr type="t" for="ch" forName="childText_3" refType="h" fact="0.2457"/>
              <dgm:constr type="w" for="ch" forName="childText_3" refType="w" refFor="ch" refForName="accentShape_3" fact="0.71"/>
              <dgm:constr type="h" for="ch" forName="childText_3" refType="h" fact="0.7543"/>
              <dgm:constr type="l" for="ch" forName="childText_4" refType="w" fact="0.6997"/>
              <dgm:constr type="t" for="ch" forName="childText_4" refType="h" fact="0.3696"/>
              <dgm:constr type="w" for="ch" forName="childText_4" refType="w" refFor="ch" refForName="accentShape_4" fact="0.71"/>
              <dgm:constr type="h" for="ch" forName="childText_4" refType="h" fact="0.6261"/>
            </dgm:constrLst>
          </dgm:if>
          <dgm:else name="Name17">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l" for="ch" forName="accentShape_4" refType="w" fact="0"/>
              <dgm:constr type="t" for="ch" forName="accentShape_1" refType="h" fact="0"/>
              <dgm:constr type="w" for="ch" forName="accentShape_1" refType="w" fact="0.2153"/>
              <dgm:constr type="h" for="ch" forName="accentShape_1" refType="h" fact="0.9952"/>
              <dgm:constr type="l" for="ch" forName="accentShape_3" refType="w" fact="0.2353"/>
              <dgm:constr type="t" for="ch" forName="accentShape_2" refType="h" fact="0.1192"/>
              <dgm:constr type="w" for="ch" forName="accentShape_2" refType="w" fact="0.2153"/>
              <dgm:constr type="h" for="ch" forName="accentShape_2" refType="h" fact="0.876"/>
              <dgm:constr type="l" for="ch" forName="accentShape_2" refType="w" fact="0.4699"/>
              <dgm:constr type="t" for="ch" forName="accentShape_3" refType="h" fact="0.2457"/>
              <dgm:constr type="w" for="ch" forName="accentShape_3" refType="w" fact="0.2153"/>
              <dgm:constr type="h" for="ch" forName="accentShape_3" refType="h" fact="0.7495"/>
              <dgm:constr type="l" for="ch" forName="accentShape_1" refType="w" fact="0.6997"/>
              <dgm:constr type="t" for="ch" forName="accentShape_4" refType="h" fact="0.3696"/>
              <dgm:constr type="w" for="ch" forName="accentShape_4" refType="w" fact="0.2153"/>
              <dgm:constr type="h" for="ch" forName="accentShape_4" refType="h" fact="0.6256"/>
              <dgm:constr type="l" for="ch" forName="parentText_4" refType="w" fact="0.16"/>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3" refType="w" fact="0.3953"/>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2" refType="w" fact="0.629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1" refType="w" fact="0.8597"/>
              <dgm:constr type="t" for="ch" forName="parentText_4" refType="h" fact="0.3696"/>
              <dgm:constr type="w" for="ch" forName="parentText_4" refType="w" refFor="ch" refForName="accentShape_4" fact="0.26"/>
              <dgm:constr type="h" for="ch" forName="parentText_4" refType="h" refFor="ch" refForName="accentShape_4" fact="0.9"/>
              <dgm:constr type="l" for="ch" forName="childText_4" refType="w" fact="0"/>
              <dgm:constr type="t" for="ch" forName="childText_1" refType="h" fact="0"/>
              <dgm:constr type="w" for="ch" forName="childText_1" refType="w" refFor="ch" refForName="accentShape_1" fact="0.71"/>
              <dgm:constr type="h" for="ch" forName="childText_1" refType="h"/>
              <dgm:constr type="l" for="ch" forName="childText_3" refType="w" fact="0.2353"/>
              <dgm:constr type="t" for="ch" forName="childText_2" refType="h" fact="0.1192"/>
              <dgm:constr type="w" for="ch" forName="childText_2" refType="w" refFor="ch" refForName="accentShape_2" fact="0.71"/>
              <dgm:constr type="h" for="ch" forName="childText_2" refType="h" fact="0.8808"/>
              <dgm:constr type="l" for="ch" forName="childText_2" refType="w" fact="0.4699"/>
              <dgm:constr type="t" for="ch" forName="childText_3" refType="h" fact="0.2457"/>
              <dgm:constr type="w" for="ch" forName="childText_3" refType="w" refFor="ch" refForName="accentShape_3" fact="0.71"/>
              <dgm:constr type="h" for="ch" forName="childText_3" refType="h" fact="0.7543"/>
              <dgm:constr type="l" for="ch" forName="childText_1" refType="w" fact="0.6997"/>
              <dgm:constr type="t" for="ch" forName="childText_4" refType="h" fact="0.3696"/>
              <dgm:constr type="w" for="ch" forName="childText_4" refType="w" refFor="ch" refForName="accentShape_4" fact="0.71"/>
              <dgm:constr type="h" for="ch" forName="childText_4" refType="h" fact="0.6261"/>
            </dgm:constrLst>
          </dgm:else>
        </dgm:choose>
      </dgm:if>
      <dgm:if name="Name18" axis="ch" ptType="node" func="cnt" op="equ" val="5">
        <dgm:alg type="composite">
          <dgm:param type="ar" val="2.0125"/>
        </dgm:alg>
        <dgm:choose name="Name19">
          <dgm:if name="Name20"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l" for="ch" forName="accentShape_1" refType="w" fact="0"/>
              <dgm:constr type="t" for="ch" forName="accentShape_1" refType="h" fact="0"/>
              <dgm:constr type="w" for="ch" forName="accentShape_1" refType="w" fact="0.1759"/>
              <dgm:constr type="h" for="ch" forName="accentShape_1" refType="h" fact="0.9952"/>
              <dgm:constr type="l" for="ch" forName="accentShape_2" refType="w" fact="0.192"/>
              <dgm:constr type="t" for="ch" forName="accentShape_2" refType="h" fact="0.1196"/>
              <dgm:constr type="w" for="ch" forName="accentShape_2" refType="w" fact="0.1759"/>
              <dgm:constr type="h" for="ch" forName="accentShape_2" refType="h" fact="0.876"/>
              <dgm:constr type="l" for="ch" forName="accentShape_3" refType="w" fact="0.384"/>
              <dgm:constr type="t" for="ch" forName="accentShape_3" refType="h" fact="0.2457"/>
              <dgm:constr type="w" for="ch" forName="accentShape_3" refType="w" fact="0.1759"/>
              <dgm:constr type="h" for="ch" forName="accentShape_3" refType="h" fact="0.7499"/>
              <dgm:constr type="l" for="ch" forName="accentShape_4" refType="w" fact="0.5759"/>
              <dgm:constr type="t" for="ch" forName="accentShape_4" refType="h" fact="0.3739"/>
              <dgm:constr type="w" for="ch" forName="accentShape_4" refType="w" fact="0.1759"/>
              <dgm:constr type="h" for="ch" forName="accentShape_4" refType="h" fact="0.6217"/>
              <dgm:constr type="l" for="ch" forName="accentShape_5" refType="w" fact="0.7679"/>
              <dgm:constr type="t" for="ch" forName="accentShape_5" refType="h" fact="0.5"/>
              <dgm:constr type="w" for="ch" forName="accentShape_5" refType="w" fact="0.1759"/>
              <dgm:constr type="h" for="ch" forName="accentShape_5" refType="h" fact="0.4956"/>
              <dgm:constr type="l" for="ch" forName="parentText_1" refType="w" fact="0.12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317"/>
              <dgm:constr type="t" for="ch" forName="parentText_2" refType="h" fact="0.1196"/>
              <dgm:constr type="w" for="ch" forName="parentText_2" refType="w" refFor="ch" refForName="accentShape_2" fact="0.26"/>
              <dgm:constr type="h" for="ch" forName="parentText_2" refType="h" refFor="ch" refForName="accentShape_2" fact="0.9"/>
              <dgm:constr type="l" for="ch" forName="parentText_3" refType="w" fact="0.50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4" refType="w" fact="0.7009"/>
              <dgm:constr type="t" for="ch" forName="parentText_4" refType="h" fact="0.3739"/>
              <dgm:constr type="w" for="ch" forName="parentText_4" refType="w" refFor="ch" refForName="accentShape_4" fact="0.26"/>
              <dgm:constr type="h" for="ch" forName="parentText_4" refType="h" refFor="ch" refForName="accentShape_4" fact="0.9"/>
              <dgm:constr type="l" for="ch" forName="parentText_5" refType="w" fact="0.8929"/>
              <dgm:constr type="t" for="ch" forName="parentText_5" refType="h" fact="0.5"/>
              <dgm:constr type="w" for="ch" forName="parentText_5" refType="w" refFor="ch" refForName="accentShape_5" fact="0.26"/>
              <dgm:constr type="h" for="ch" forName="parentText_5" refType="h" refFor="ch" refForName="accentShape_5"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192"/>
              <dgm:constr type="t" for="ch" forName="childText_2" refType="h" fact="0.1192"/>
              <dgm:constr type="w" for="ch" forName="childText_2" refType="w" refFor="ch" refForName="accentShape_2" fact="0.71"/>
              <dgm:constr type="h" for="ch" forName="childText_2" refType="h" fact="0.876"/>
              <dgm:constr type="l" for="ch" forName="childText_3" refType="w" fact="0.384"/>
              <dgm:constr type="t" for="ch" forName="childText_3" refType="h" fact="0.2457"/>
              <dgm:constr type="w" for="ch" forName="childText_3" refType="w" refFor="ch" refForName="accentShape_3" fact="0.71"/>
              <dgm:constr type="h" for="ch" forName="childText_3" refType="h" fact="0.7499"/>
              <dgm:constr type="l" for="ch" forName="childText_4" refType="w" fact="0.5759"/>
              <dgm:constr type="t" for="ch" forName="childText_4" refType="h" fact="0.3739"/>
              <dgm:constr type="w" for="ch" forName="childText_4" refType="w" refFor="ch" refForName="accentShape_4" fact="0.71"/>
              <dgm:constr type="h" for="ch" forName="childText_4" refType="h" fact="0.6217"/>
              <dgm:constr type="l" for="ch" forName="childText_5" refType="w" fact="0.7679"/>
              <dgm:constr type="t" for="ch" forName="childText_5" refType="h" fact="0.5001"/>
              <dgm:constr type="w" for="ch" forName="childText_5" refType="w" refFor="ch" refForName="accentShape_5" fact="0.71"/>
              <dgm:constr type="h" for="ch" forName="childText_5" refType="h" fact="0.4956"/>
            </dgm:constrLst>
          </dgm:if>
          <dgm:else name="Name21">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l" for="ch" forName="accentShape_5" refType="w" fact="0"/>
              <dgm:constr type="t" for="ch" forName="accentShape_1" refType="h" fact="0"/>
              <dgm:constr type="w" for="ch" forName="accentShape_1" refType="w" fact="0.1759"/>
              <dgm:constr type="h" for="ch" forName="accentShape_1" refType="h" fact="0.9952"/>
              <dgm:constr type="l" for="ch" forName="accentShape_4" refType="w" fact="0.192"/>
              <dgm:constr type="t" for="ch" forName="accentShape_2" refType="h" fact="0.1196"/>
              <dgm:constr type="w" for="ch" forName="accentShape_2" refType="w" fact="0.1759"/>
              <dgm:constr type="h" for="ch" forName="accentShape_2" refType="h" fact="0.876"/>
              <dgm:constr type="l" for="ch" forName="accentShape_3" refType="w" fact="0.384"/>
              <dgm:constr type="t" for="ch" forName="accentShape_3" refType="h" fact="0.2457"/>
              <dgm:constr type="w" for="ch" forName="accentShape_3" refType="w" fact="0.1759"/>
              <dgm:constr type="h" for="ch" forName="accentShape_3" refType="h" fact="0.7499"/>
              <dgm:constr type="l" for="ch" forName="accentShape_2" refType="w" fact="0.5759"/>
              <dgm:constr type="t" for="ch" forName="accentShape_4" refType="h" fact="0.3739"/>
              <dgm:constr type="w" for="ch" forName="accentShape_4" refType="w" fact="0.1759"/>
              <dgm:constr type="h" for="ch" forName="accentShape_4" refType="h" fact="0.6217"/>
              <dgm:constr type="l" for="ch" forName="accentShape_1" refType="w" fact="0.7679"/>
              <dgm:constr type="t" for="ch" forName="accentShape_5" refType="h" fact="0.5"/>
              <dgm:constr type="w" for="ch" forName="accentShape_5" refType="w" fact="0.1759"/>
              <dgm:constr type="h" for="ch" forName="accentShape_5" refType="h" fact="0.4956"/>
              <dgm:constr type="l" for="ch" forName="parentText_5" refType="w" fact="0.12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4" refType="w" fact="0.317"/>
              <dgm:constr type="t" for="ch" forName="parentText_2" refType="h" fact="0.1196"/>
              <dgm:constr type="w" for="ch" forName="parentText_2" refType="w" refFor="ch" refForName="accentShape_2" fact="0.26"/>
              <dgm:constr type="h" for="ch" forName="parentText_2" refType="h" refFor="ch" refForName="accentShape_2" fact="0.9"/>
              <dgm:constr type="l" for="ch" forName="parentText_3" refType="w" fact="0.50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2" refType="w" fact="0.7009"/>
              <dgm:constr type="t" for="ch" forName="parentText_4" refType="h" fact="0.3739"/>
              <dgm:constr type="w" for="ch" forName="parentText_4" refType="w" refFor="ch" refForName="accentShape_4" fact="0.26"/>
              <dgm:constr type="h" for="ch" forName="parentText_4" refType="h" refFor="ch" refForName="accentShape_4" fact="0.9"/>
              <dgm:constr type="l" for="ch" forName="parentText_1" refType="w" fact="0.8929"/>
              <dgm:constr type="t" for="ch" forName="parentText_5" refType="h" fact="0.5"/>
              <dgm:constr type="w" for="ch" forName="parentText_5" refType="w" refFor="ch" refForName="accentShape_5" fact="0.26"/>
              <dgm:constr type="h" for="ch" forName="parentText_5" refType="h" refFor="ch" refForName="accentShape_5" fact="0.9"/>
              <dgm:constr type="l" for="ch" forName="childText_5" refType="w" fact="0"/>
              <dgm:constr type="t" for="ch" forName="childText_1" refType="h" fact="0"/>
              <dgm:constr type="w" for="ch" forName="childText_1" refType="w" refFor="ch" refForName="accentShape_1" fact="0.71"/>
              <dgm:constr type="h" for="ch" forName="childText_1" refType="h"/>
              <dgm:constr type="l" for="ch" forName="childText_4" refType="w" fact="0.192"/>
              <dgm:constr type="t" for="ch" forName="childText_2" refType="h" fact="0.1192"/>
              <dgm:constr type="w" for="ch" forName="childText_2" refType="w" refFor="ch" refForName="accentShape_2" fact="0.71"/>
              <dgm:constr type="h" for="ch" forName="childText_2" refType="h" fact="0.876"/>
              <dgm:constr type="l" for="ch" forName="childText_3" refType="w" fact="0.384"/>
              <dgm:constr type="t" for="ch" forName="childText_3" refType="h" fact="0.2457"/>
              <dgm:constr type="w" for="ch" forName="childText_3" refType="w" refFor="ch" refForName="accentShape_3" fact="0.71"/>
              <dgm:constr type="h" for="ch" forName="childText_3" refType="h" fact="0.7499"/>
              <dgm:constr type="l" for="ch" forName="childText_2" refType="w" fact="0.5759"/>
              <dgm:constr type="t" for="ch" forName="childText_4" refType="h" fact="0.3739"/>
              <dgm:constr type="w" for="ch" forName="childText_4" refType="w" refFor="ch" refForName="accentShape_4" fact="0.71"/>
              <dgm:constr type="h" for="ch" forName="childText_4" refType="h" fact="0.6261"/>
              <dgm:constr type="l" for="ch" forName="childText_1" refType="w" fact="0.7679"/>
              <dgm:constr type="t" for="ch" forName="childText_5" refType="h" fact="0.5001"/>
              <dgm:constr type="w" for="ch" forName="childText_5" refType="w" refFor="ch" refForName="accentShape_5" fact="0.71"/>
              <dgm:constr type="h" for="ch" forName="childText_5" refType="h" fact="0.4999"/>
            </dgm:constrLst>
          </dgm:else>
        </dgm:choose>
      </dgm:if>
      <dgm:if name="Name22" axis="ch" ptType="node" func="cnt" op="equ" val="6">
        <dgm:alg type="composite">
          <dgm:param type="ar" val="2.4006"/>
        </dgm:alg>
        <dgm:shape xmlns:r="http://schemas.openxmlformats.org/officeDocument/2006/relationships" r:blip="">
          <dgm:adjLst/>
        </dgm:shape>
        <dgm:choose name="Name23">
          <dgm:if name="Name24"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l" for="ch" forName="accentShape_1" refType="w" fact="0"/>
              <dgm:constr type="t" for="ch" forName="accentShape_1" refType="h" fact="0"/>
              <dgm:constr type="w" for="ch" forName="accentShape_1" refType="w" fact="0.1473"/>
              <dgm:constr type="h" for="ch" forName="accentShape_1" refType="h"/>
              <dgm:constr type="l" for="ch" forName="accentShape_2" refType="w" fact="0.1608"/>
              <dgm:constr type="t" for="ch" forName="accentShape_2" refType="h" fact="0.1"/>
              <dgm:constr type="w" for="ch" forName="accentShape_2" refType="w" fact="0.1473"/>
              <dgm:constr type="h" for="ch" forName="accentShape_2" refType="h" fact="0.9"/>
              <dgm:constr type="l" for="ch" forName="accentShape_3" refType="w" fact="0.3216"/>
              <dgm:constr type="t" for="ch" forName="accentShape_3" refType="h" fact="0.2"/>
              <dgm:constr type="w" for="ch" forName="accentShape_3" refType="w" fact="0.1473"/>
              <dgm:constr type="h" for="ch" forName="accentShape_3" refType="h" fact="0.8"/>
              <dgm:constr type="l" for="ch" forName="accentShape_4" refType="w" fact="0.4824"/>
              <dgm:constr type="t" for="ch" forName="accentShape_4" refType="h" fact="0.3"/>
              <dgm:constr type="w" for="ch" forName="accentShape_4" refType="w" fact="0.1473"/>
              <dgm:constr type="h" for="ch" forName="accentShape_4" refType="h" fact="0.7"/>
              <dgm:constr type="l" for="ch" forName="accentShape_5" refType="w" fact="0.6432"/>
              <dgm:constr type="t" for="ch" forName="accentShape_5" refType="h" fact="0.4"/>
              <dgm:constr type="w" for="ch" forName="accentShape_5" refType="w" fact="0.1473"/>
              <dgm:constr type="h" for="ch" forName="accentShape_5" refType="h" fact="0.6"/>
              <dgm:constr type="l" for="ch" forName="accentShape_6" refType="w" fact="0.8056"/>
              <dgm:constr type="t" for="ch" forName="accentShape_6" refType="h" fact="0.5"/>
              <dgm:constr type="w" for="ch" forName="accentShape_6" refType="w" fact="0.1473"/>
              <dgm:constr type="h" for="ch" forName="accentShape_6" refType="h" fact="0.5"/>
              <dgm:constr type="l" for="ch" forName="childText_1"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2" refType="w" fact="0.1608"/>
              <dgm:constr type="t" for="ch" forName="childText_2" refType="h" fact="0.1"/>
              <dgm:constr type="w" for="ch" forName="childText_2" refType="w" refFor="ch" refForName="accentShape_2" fact="0.7"/>
              <dgm:constr type="h" for="ch" forName="childText_2" refType="h" refFor="ch" refForName="accentShape_2"/>
              <dgm:constr type="l" for="ch" forName="childText_3" refType="w" fact="0.3216"/>
              <dgm:constr type="t" for="ch" forName="childText_3" refType="h" fact="0.2"/>
              <dgm:constr type="w" for="ch" forName="childText_3" refType="w" refFor="ch" refForName="accentShape_3" fact="0.7"/>
              <dgm:constr type="h" for="ch" forName="childText_3" refType="h" refFor="ch" refForName="accentShape_3"/>
              <dgm:constr type="l" for="ch" forName="childText_4" refType="w" fact="0.4824"/>
              <dgm:constr type="t" for="ch" forName="childText_4" refType="h" fact="0.3"/>
              <dgm:constr type="w" for="ch" forName="childText_4" refType="w" refFor="ch" refForName="accentShape_4" fact="0.7"/>
              <dgm:constr type="h" for="ch" forName="childText_4" refType="h" refFor="ch" refForName="accentShape_4"/>
              <dgm:constr type="l" for="ch" forName="childText_5" refType="w" fact="0.6432"/>
              <dgm:constr type="t" for="ch" forName="childText_5" refType="h" fact="0.4"/>
              <dgm:constr type="w" for="ch" forName="childText_5" refType="w" refFor="ch" refForName="accentShape_5" fact="0.7"/>
              <dgm:constr type="h" for="ch" forName="childText_5" refType="h" refFor="ch" refForName="accentShape_5"/>
              <dgm:constr type="l" for="ch" forName="childText_6" refType="w" fact="0.8056"/>
              <dgm:constr type="t" for="ch" forName="childText_6" refType="h" fact="0.5"/>
              <dgm:constr type="w" for="ch" forName="childText_6" refType="w" refFor="ch" refForName="accentShape_6" fact="0.7"/>
              <dgm:constr type="h" for="ch" forName="childText_6" refType="h" refFor="ch" refForName="accentShape_6"/>
              <dgm:constr type="l" for="ch" forName="parentText_1" refType="w" fact="0.104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2653"/>
              <dgm:constr type="t" for="ch" forName="parentText_2" refType="h" fact="0.1"/>
              <dgm:constr type="w" for="ch" forName="parentText_2" refType="w" refFor="ch" refForName="accentShape_2" fact="0.26"/>
              <dgm:constr type="h" for="ch" forName="parentText_2" refType="h" refFor="ch" refForName="accentShape_2" fact="0.9"/>
              <dgm:constr type="l" for="ch" forName="parentText_3" refType="w" fact="0.4261"/>
              <dgm:constr type="t" for="ch" forName="parentText_3" refType="h" fact="0.2"/>
              <dgm:constr type="w" for="ch" forName="parentText_3" refType="w" refFor="ch" refForName="accentShape_3" fact="0.26"/>
              <dgm:constr type="h" for="ch" forName="parentText_3" refType="h" refFor="ch" refForName="accentShape_3" fact="0.9"/>
              <dgm:constr type="l" for="ch" forName="parentText_4" refType="w" fact="0.5869"/>
              <dgm:constr type="t" for="ch" forName="parentText_4" refType="h" fact="0.3"/>
              <dgm:constr type="w" for="ch" forName="parentText_4" refType="w" refFor="ch" refForName="accentShape_4" fact="0.26"/>
              <dgm:constr type="h" for="ch" forName="parentText_4" refType="h" refFor="ch" refForName="accentShape_4" fact="0.9"/>
              <dgm:constr type="l" for="ch" forName="parentText_5" refType="w" fact="0.7477"/>
              <dgm:constr type="t" for="ch" forName="parentText_5" refType="h" fact="0.4"/>
              <dgm:constr type="w" for="ch" forName="parentText_5" refType="w" refFor="ch" refForName="accentShape_5" fact="0.26"/>
              <dgm:constr type="h" for="ch" forName="parentText_5" refType="h" refFor="ch" refForName="accentShape_5" fact="0.9"/>
              <dgm:constr type="l" for="ch" forName="parentText_6" refType="w" fact="0.9101"/>
              <dgm:constr type="t" for="ch" forName="parentText_6" refType="h" fact="0.5"/>
              <dgm:constr type="w" for="ch" forName="parentText_6" refType="w" refFor="ch" refForName="accentShape_6" fact="0.26"/>
              <dgm:constr type="h" for="ch" forName="parentText_6" refType="h" refFor="ch" refForName="accentShape_6" fact="0.9"/>
            </dgm:constrLst>
          </dgm:if>
          <dgm:else name="Name25">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l" for="ch" forName="accentShape_6" refType="w" fact="0"/>
              <dgm:constr type="t" for="ch" forName="accentShape_1" refType="h" fact="0"/>
              <dgm:constr type="w" for="ch" forName="accentShape_1" refType="w" fact="0.1473"/>
              <dgm:constr type="h" for="ch" forName="accentShape_1" refType="h"/>
              <dgm:constr type="l" for="ch" forName="accentShape_5" refType="w" fact="0.1608"/>
              <dgm:constr type="t" for="ch" forName="accentShape_2" refType="h" fact="0.1"/>
              <dgm:constr type="w" for="ch" forName="accentShape_2" refType="w" fact="0.1473"/>
              <dgm:constr type="h" for="ch" forName="accentShape_2" refType="h" fact="0.9"/>
              <dgm:constr type="l" for="ch" forName="accentShape_4" refType="w" fact="0.3216"/>
              <dgm:constr type="t" for="ch" forName="accentShape_3" refType="h" fact="0.2"/>
              <dgm:constr type="w" for="ch" forName="accentShape_3" refType="w" fact="0.1473"/>
              <dgm:constr type="h" for="ch" forName="accentShape_3" refType="h" fact="0.8"/>
              <dgm:constr type="l" for="ch" forName="accentShape_3" refType="w" fact="0.4824"/>
              <dgm:constr type="t" for="ch" forName="accentShape_4" refType="h" fact="0.3"/>
              <dgm:constr type="w" for="ch" forName="accentShape_4" refType="w" fact="0.1473"/>
              <dgm:constr type="h" for="ch" forName="accentShape_4" refType="h" fact="0.7"/>
              <dgm:constr type="l" for="ch" forName="accentShape_2" refType="w" fact="0.6432"/>
              <dgm:constr type="t" for="ch" forName="accentShape_5" refType="h" fact="0.4"/>
              <dgm:constr type="w" for="ch" forName="accentShape_5" refType="w" fact="0.1473"/>
              <dgm:constr type="h" for="ch" forName="accentShape_5" refType="h" fact="0.6"/>
              <dgm:constr type="l" for="ch" forName="accentShape_1" refType="w" fact="0.8056"/>
              <dgm:constr type="t" for="ch" forName="accentShape_6" refType="h" fact="0.5"/>
              <dgm:constr type="w" for="ch" forName="accentShape_6" refType="w" fact="0.1473"/>
              <dgm:constr type="h" for="ch" forName="accentShape_6" refType="h" fact="0.5"/>
              <dgm:constr type="l" for="ch" forName="childText_6"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5" refType="w" fact="0.1608"/>
              <dgm:constr type="t" for="ch" forName="childText_2" refType="h" fact="0.1"/>
              <dgm:constr type="w" for="ch" forName="childText_2" refType="w" refFor="ch" refForName="accentShape_2" fact="0.7"/>
              <dgm:constr type="h" for="ch" forName="childText_2" refType="h" refFor="ch" refForName="accentShape_2"/>
              <dgm:constr type="l" for="ch" forName="childText_4" refType="w" fact="0.3216"/>
              <dgm:constr type="t" for="ch" forName="childText_3" refType="h" fact="0.2"/>
              <dgm:constr type="w" for="ch" forName="childText_3" refType="w" refFor="ch" refForName="accentShape_3" fact="0.7"/>
              <dgm:constr type="h" for="ch" forName="childText_3" refType="h" refFor="ch" refForName="accentShape_3"/>
              <dgm:constr type="l" for="ch" forName="childText_3" refType="w" fact="0.4824"/>
              <dgm:constr type="t" for="ch" forName="childText_4" refType="h" fact="0.3"/>
              <dgm:constr type="w" for="ch" forName="childText_4" refType="w" refFor="ch" refForName="accentShape_4" fact="0.7"/>
              <dgm:constr type="h" for="ch" forName="childText_4" refType="h" refFor="ch" refForName="accentShape_4"/>
              <dgm:constr type="l" for="ch" forName="childText_2" refType="w" fact="0.6432"/>
              <dgm:constr type="t" for="ch" forName="childText_5" refType="h" fact="0.4"/>
              <dgm:constr type="w" for="ch" forName="childText_5" refType="w" refFor="ch" refForName="accentShape_5" fact="0.7"/>
              <dgm:constr type="h" for="ch" forName="childText_5" refType="h" refFor="ch" refForName="accentShape_5"/>
              <dgm:constr type="l" for="ch" forName="childText_1" refType="w" fact="0.8056"/>
              <dgm:constr type="t" for="ch" forName="childText_6" refType="h" fact="0.5"/>
              <dgm:constr type="w" for="ch" forName="childText_6" refType="w" refFor="ch" refForName="accentShape_6" fact="0.7"/>
              <dgm:constr type="h" for="ch" forName="childText_6" refType="h" refFor="ch" refForName="accentShape_6"/>
              <dgm:constr type="l" for="ch" forName="parentText_6" refType="w" fact="0.104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5" refType="w" fact="0.2653"/>
              <dgm:constr type="t" for="ch" forName="parentText_2" refType="h" fact="0.1"/>
              <dgm:constr type="w" for="ch" forName="parentText_2" refType="w" refFor="ch" refForName="accentShape_2" fact="0.26"/>
              <dgm:constr type="h" for="ch" forName="parentText_2" refType="h" refFor="ch" refForName="accentShape_2" fact="0.9"/>
              <dgm:constr type="l" for="ch" forName="parentText_4" refType="w" fact="0.4261"/>
              <dgm:constr type="t" for="ch" forName="parentText_3" refType="h" fact="0.2"/>
              <dgm:constr type="w" for="ch" forName="parentText_3" refType="w" refFor="ch" refForName="accentShape_3" fact="0.26"/>
              <dgm:constr type="h" for="ch" forName="parentText_3" refType="h" refFor="ch" refForName="accentShape_3" fact="0.9"/>
              <dgm:constr type="l" for="ch" forName="parentText_3" refType="w" fact="0.5869"/>
              <dgm:constr type="t" for="ch" forName="parentText_4" refType="h" fact="0.3"/>
              <dgm:constr type="w" for="ch" forName="parentText_4" refType="w" refFor="ch" refForName="accentShape_4" fact="0.26"/>
              <dgm:constr type="h" for="ch" forName="parentText_4" refType="h" refFor="ch" refForName="accentShape_4" fact="0.9"/>
              <dgm:constr type="l" for="ch" forName="parentText_2" refType="w" fact="0.7477"/>
              <dgm:constr type="t" for="ch" forName="parentText_5" refType="h" fact="0.4"/>
              <dgm:constr type="w" for="ch" forName="parentText_5" refType="w" refFor="ch" refForName="accentShape_5" fact="0.26"/>
              <dgm:constr type="h" for="ch" forName="parentText_5" refType="h" refFor="ch" refForName="accentShape_5" fact="0.9"/>
              <dgm:constr type="l" for="ch" forName="parentText_1" refType="w" fact="0.9101"/>
              <dgm:constr type="t" for="ch" forName="parentText_6" refType="h" fact="0.5"/>
              <dgm:constr type="w" for="ch" forName="parentText_6" refType="w" refFor="ch" refForName="accentShape_6" fact="0.26"/>
              <dgm:constr type="h" for="ch" forName="parentText_6" refType="h" refFor="ch" refForName="accentShape_6" fact="0.9"/>
            </dgm:constrLst>
          </dgm:else>
        </dgm:choose>
      </dgm:if>
      <dgm:else name="Name26">
        <dgm:alg type="composite">
          <dgm:param type="ar" val="2.7874"/>
        </dgm:alg>
        <dgm:shape xmlns:r="http://schemas.openxmlformats.org/officeDocument/2006/relationships" r:blip="">
          <dgm:adjLst/>
        </dgm:shape>
        <dgm:choose name="Name27">
          <dgm:if name="Name28"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7"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7"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7"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7"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7"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childText_7" refType="primFontSz" refFor="des" refForName="parentText_6" op="lte"/>
              <dgm:constr type="primFontSz" for="des" forName="childText_1" refType="primFontSz" refFor="des" refForName="parentText_7" op="lte"/>
              <dgm:constr type="primFontSz" for="des" forName="childText_2" refType="primFontSz" refFor="des" refForName="parentText_7" op="lte"/>
              <dgm:constr type="primFontSz" for="des" forName="childText_3" refType="primFontSz" refFor="des" refForName="parentText_7" op="lte"/>
              <dgm:constr type="primFontSz" for="des" forName="childText_4" refType="primFontSz" refFor="des" refForName="parentText_7" op="lte"/>
              <dgm:constr type="primFontSz" for="des" forName="childText_5" refType="primFontSz" refFor="des" refForName="parentText_7" op="lte"/>
              <dgm:constr type="primFontSz" for="des" forName="childText_6" refType="primFontSz" refFor="des" refForName="parentText_7" op="lte"/>
              <dgm:constr type="primFontSz" for="des" forName="childText_7" refType="primFontSz" refFor="des" refForName="parentText_7"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parentText_7"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primFontSz" for="des" forName="childText_7" refType="primFontSz" refFor="des" refForName="childText_1" op="equ"/>
              <dgm:constr type="l" for="ch" forName="accentShape_1" refType="w" fact="0"/>
              <dgm:constr type="t" for="ch" forName="accentShape_1" refType="h" fact="0"/>
              <dgm:constr type="w" for="ch" forName="accentShape_1" refType="w" fact="0.1269"/>
              <dgm:constr type="h" for="ch" forName="accentShape_1" refType="h"/>
              <dgm:constr type="l" for="ch" forName="accentShape_2" refType="w" fact="0.1385"/>
              <dgm:constr type="t" for="ch" forName="accentShape_2" refType="h" fact="0.0833"/>
              <dgm:constr type="w" for="ch" forName="accentShape_2" refType="w" fact="0.1269"/>
              <dgm:constr type="h" for="ch" forName="accentShape_2" refType="h" fact="0.9165"/>
              <dgm:constr type="l" for="ch" forName="accentShape_3" refType="w" fact="0.277"/>
              <dgm:constr type="t" for="ch" forName="accentShape_3" refType="h" fact="0.1666"/>
              <dgm:constr type="w" for="ch" forName="accentShape_3" refType="w" fact="0.1269"/>
              <dgm:constr type="h" for="ch" forName="accentShape_3" refType="h" fact="0.8332"/>
              <dgm:constr type="l" for="ch" forName="accentShape_4" refType="w" fact="0.4155"/>
              <dgm:constr type="t" for="ch" forName="accentShape_4" refType="h" fact="0.2499"/>
              <dgm:constr type="w" for="ch" forName="accentShape_4" refType="w" fact="0.1269"/>
              <dgm:constr type="h" for="ch" forName="accentShape_4" refType="h" fact="0.7499"/>
              <dgm:constr type="l" for="ch" forName="accentShape_5" refType="w" fact="0.5539"/>
              <dgm:constr type="t" for="ch" forName="accentShape_5" refType="h" fact="0.3332"/>
              <dgm:constr type="w" for="ch" forName="accentShape_5" refType="w" fact="0.1269"/>
              <dgm:constr type="h" for="ch" forName="accentShape_5" refType="h" fact="0.6666"/>
              <dgm:constr type="l" for="ch" forName="accentShape_6" refType="w" fact="0.6938"/>
              <dgm:constr type="t" for="ch" forName="accentShape_6" refType="h" fact="0.4165"/>
              <dgm:constr type="w" for="ch" forName="accentShape_6" refType="w" fact="0.1269"/>
              <dgm:constr type="h" for="ch" forName="accentShape_6" refType="h" fact="0.5833"/>
              <dgm:constr type="l" for="ch" forName="accentShape_7" refType="w" fact="0.8326"/>
              <dgm:constr type="t" for="ch" forName="accentShape_7" refType="h" fact="0.5"/>
              <dgm:constr type="w" for="ch" forName="accentShape_7" refType="w" fact="0.1269"/>
              <dgm:constr type="h" for="ch" forName="accentShape_7" refType="h" fact="0.5"/>
              <dgm:constr type="l" for="ch" forName="parentText_1" refType="w" fact="0.0888"/>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2273"/>
              <dgm:constr type="t" for="ch" forName="parentText_2" refType="h" fact="0.0833"/>
              <dgm:constr type="w" for="ch" forName="parentText_2" refType="w" refFor="ch" refForName="accentShape_2" fact="0.26"/>
              <dgm:constr type="h" for="ch" forName="parentText_2" refType="h" refFor="ch" refForName="accentShape_2" fact="0.9"/>
              <dgm:constr type="l" for="ch" forName="parentText_3" refType="w" fact="0.36583"/>
              <dgm:constr type="t" for="ch" forName="parentText_3" refType="h" fact="0.1666"/>
              <dgm:constr type="w" for="ch" forName="parentText_3" refType="w" refFor="ch" refForName="accentShape_3" fact="0.26"/>
              <dgm:constr type="h" for="ch" forName="parentText_3" refType="h" refFor="ch" refForName="accentShape_3" fact="0.9"/>
              <dgm:constr type="l" for="ch" forName="parentText_4" refType="w" fact="0.5043"/>
              <dgm:constr type="t" for="ch" forName="parentText_4" refType="h" fact="0.2499"/>
              <dgm:constr type="w" for="ch" forName="parentText_4" refType="w" refFor="ch" refForName="accentShape_4" fact="0.26"/>
              <dgm:constr type="h" for="ch" forName="parentText_4" refType="h" refFor="ch" refForName="accentShape_4" fact="0.9"/>
              <dgm:constr type="l" for="ch" forName="parentText_5" refType="w" fact="0.6427"/>
              <dgm:constr type="t" for="ch" forName="parentText_5" refType="h" fact="0.3332"/>
              <dgm:constr type="w" for="ch" forName="parentText_5" refType="w" refFor="ch" refForName="accentShape_5" fact="0.26"/>
              <dgm:constr type="h" for="ch" forName="parentText_5" refType="h" refFor="ch" refForName="accentShape_5" fact="0.9"/>
              <dgm:constr type="l" for="ch" forName="parentText_6" refType="w" fact="0.78263"/>
              <dgm:constr type="t" for="ch" forName="parentText_6" refType="h" fact="0.4165"/>
              <dgm:constr type="w" for="ch" forName="parentText_6" refType="w" refFor="ch" refForName="accentShape_6" fact="0.26"/>
              <dgm:constr type="h" for="ch" forName="parentText_6" refType="h" refFor="ch" refForName="accentShape_6" fact="0.9"/>
              <dgm:constr type="l" for="ch" forName="parentText_7" refType="w" fact="0.92143"/>
              <dgm:constr type="t" for="ch" forName="parentText_7" refType="h" fact="0.5"/>
              <dgm:constr type="w" for="ch" forName="parentText_7" refType="w" refFor="ch" refForName="accentShape_7" fact="0.26"/>
              <dgm:constr type="h" for="ch" forName="parentText_7" refType="h" refFor="ch" refForName="accentShape_7" fact="0.9"/>
              <dgm:constr type="l" for="ch" forName="childText_1"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2" refType="w" fact="0.1385"/>
              <dgm:constr type="t" for="ch" forName="childText_2" refType="h" fact="0.0833"/>
              <dgm:constr type="w" for="ch" forName="childText_2" refType="w" refFor="ch" refForName="accentShape_2" fact="0.7"/>
              <dgm:constr type="h" for="ch" forName="childText_2" refType="h" refFor="ch" refForName="accentShape_2"/>
              <dgm:constr type="l" for="ch" forName="childText_3" refType="w" fact="0.277"/>
              <dgm:constr type="t" for="ch" forName="childText_3" refType="h" fact="0.1666"/>
              <dgm:constr type="w" for="ch" forName="childText_3" refType="w" refFor="ch" refForName="accentShape_3" fact="0.7"/>
              <dgm:constr type="h" for="ch" forName="childText_3" refType="h" refFor="ch" refForName="accentShape_3"/>
              <dgm:constr type="l" for="ch" forName="childText_4" refType="w" fact="0.4155"/>
              <dgm:constr type="t" for="ch" forName="childText_4" refType="h" fact="0.2499"/>
              <dgm:constr type="w" for="ch" forName="childText_4" refType="w" refFor="ch" refForName="accentShape_4" fact="0.7"/>
              <dgm:constr type="h" for="ch" forName="childText_4" refType="h" refFor="ch" refForName="accentShape_4"/>
              <dgm:constr type="l" for="ch" forName="childText_5" refType="w" fact="0.5539"/>
              <dgm:constr type="t" for="ch" forName="childText_5" refType="h" fact="0.3332"/>
              <dgm:constr type="w" for="ch" forName="childText_5" refType="w" refFor="ch" refForName="accentShape_5" fact="0.7"/>
              <dgm:constr type="h" for="ch" forName="childText_5" refType="h" refFor="ch" refForName="accentShape_5"/>
              <dgm:constr type="l" for="ch" forName="childText_6" refType="w" fact="0.6938"/>
              <dgm:constr type="t" for="ch" forName="childText_6" refType="h" fact="0.4165"/>
              <dgm:constr type="w" for="ch" forName="childText_6" refType="w" refFor="ch" refForName="accentShape_6" fact="0.7"/>
              <dgm:constr type="h" for="ch" forName="childText_6" refType="h" refFor="ch" refForName="accentShape_6"/>
              <dgm:constr type="l" for="ch" forName="childText_7" refType="w" fact="0.8326"/>
              <dgm:constr type="t" for="ch" forName="childText_7" refType="h" fact="0.5"/>
              <dgm:constr type="w" for="ch" forName="childText_7" refType="w" refFor="ch" refForName="accentShape_7" fact="0.7"/>
              <dgm:constr type="h" for="ch" forName="childText_7" refType="h" refFor="ch" refForName="accentShape_7"/>
            </dgm:constrLst>
          </dgm:if>
          <dgm:else name="Name29">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7"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7"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7"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7"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7"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childText_7" refType="primFontSz" refFor="des" refForName="parentText_6" op="lte"/>
              <dgm:constr type="primFontSz" for="des" forName="childText_1" refType="primFontSz" refFor="des" refForName="parentText_7" op="lte"/>
              <dgm:constr type="primFontSz" for="des" forName="childText_2" refType="primFontSz" refFor="des" refForName="parentText_7" op="lte"/>
              <dgm:constr type="primFontSz" for="des" forName="childText_3" refType="primFontSz" refFor="des" refForName="parentText_7" op="lte"/>
              <dgm:constr type="primFontSz" for="des" forName="childText_4" refType="primFontSz" refFor="des" refForName="parentText_7" op="lte"/>
              <dgm:constr type="primFontSz" for="des" forName="childText_5" refType="primFontSz" refFor="des" refForName="parentText_7" op="lte"/>
              <dgm:constr type="primFontSz" for="des" forName="childText_6" refType="primFontSz" refFor="des" refForName="parentText_7" op="lte"/>
              <dgm:constr type="primFontSz" for="des" forName="childText_7" refType="primFontSz" refFor="des" refForName="parentText_7"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parentText_7"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primFontSz" for="des" forName="childText_7" refType="primFontSz" refFor="des" refForName="childText_1" op="equ"/>
              <dgm:constr type="l" for="ch" forName="accentShape_7" refType="w" fact="0"/>
              <dgm:constr type="t" for="ch" forName="accentShape_1" refType="h" fact="0"/>
              <dgm:constr type="w" for="ch" forName="accentShape_1" refType="w" fact="0.1269"/>
              <dgm:constr type="h" for="ch" forName="accentShape_1" refType="h"/>
              <dgm:constr type="l" for="ch" forName="accentShape_6" refType="w" fact="0.1385"/>
              <dgm:constr type="t" for="ch" forName="accentShape_2" refType="h" fact="0.0833"/>
              <dgm:constr type="w" for="ch" forName="accentShape_2" refType="w" fact="0.1269"/>
              <dgm:constr type="h" for="ch" forName="accentShape_2" refType="h" fact="0.9165"/>
              <dgm:constr type="l" for="ch" forName="accentShape_5" refType="w" fact="0.277"/>
              <dgm:constr type="t" for="ch" forName="accentShape_3" refType="h" fact="0.1666"/>
              <dgm:constr type="w" for="ch" forName="accentShape_3" refType="w" fact="0.1269"/>
              <dgm:constr type="h" for="ch" forName="accentShape_3" refType="h" fact="0.8332"/>
              <dgm:constr type="l" for="ch" forName="accentShape_4" refType="w" fact="0.4155"/>
              <dgm:constr type="t" for="ch" forName="accentShape_4" refType="h" fact="0.2499"/>
              <dgm:constr type="w" for="ch" forName="accentShape_4" refType="w" fact="0.1269"/>
              <dgm:constr type="h" for="ch" forName="accentShape_4" refType="h" fact="0.7499"/>
              <dgm:constr type="l" for="ch" forName="accentShape_3" refType="w" fact="0.5539"/>
              <dgm:constr type="t" for="ch" forName="accentShape_5" refType="h" fact="0.3332"/>
              <dgm:constr type="w" for="ch" forName="accentShape_5" refType="w" fact="0.1269"/>
              <dgm:constr type="h" for="ch" forName="accentShape_5" refType="h" fact="0.6666"/>
              <dgm:constr type="l" for="ch" forName="accentShape_2" refType="w" fact="0.6938"/>
              <dgm:constr type="t" for="ch" forName="accentShape_6" refType="h" fact="0.4165"/>
              <dgm:constr type="w" for="ch" forName="accentShape_6" refType="w" fact="0.1269"/>
              <dgm:constr type="h" for="ch" forName="accentShape_6" refType="h" fact="0.5833"/>
              <dgm:constr type="l" for="ch" forName="accentShape_1" refType="w" fact="0.8326"/>
              <dgm:constr type="t" for="ch" forName="accentShape_7" refType="h" fact="0.5"/>
              <dgm:constr type="w" for="ch" forName="accentShape_7" refType="w" fact="0.1269"/>
              <dgm:constr type="h" for="ch" forName="accentShape_7" refType="h" fact="0.5"/>
              <dgm:constr type="l" for="ch" forName="parentText_7" refType="w" fact="0.0888"/>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6" refType="w" fact="0.2273"/>
              <dgm:constr type="t" for="ch" forName="parentText_2" refType="h" fact="0.0833"/>
              <dgm:constr type="w" for="ch" forName="parentText_2" refType="w" refFor="ch" refForName="accentShape_2" fact="0.26"/>
              <dgm:constr type="h" for="ch" forName="parentText_2" refType="h" refFor="ch" refForName="accentShape_2" fact="0.9"/>
              <dgm:constr type="l" for="ch" forName="parentText_5" refType="w" fact="0.36583"/>
              <dgm:constr type="t" for="ch" forName="parentText_3" refType="h" fact="0.1666"/>
              <dgm:constr type="w" for="ch" forName="parentText_3" refType="w" refFor="ch" refForName="accentShape_3" fact="0.26"/>
              <dgm:constr type="h" for="ch" forName="parentText_3" refType="h" refFor="ch" refForName="accentShape_3" fact="0.9"/>
              <dgm:constr type="l" for="ch" forName="parentText_4" refType="w" fact="0.5043"/>
              <dgm:constr type="t" for="ch" forName="parentText_4" refType="h" fact="0.2499"/>
              <dgm:constr type="w" for="ch" forName="parentText_4" refType="w" refFor="ch" refForName="accentShape_4" fact="0.26"/>
              <dgm:constr type="h" for="ch" forName="parentText_4" refType="h" refFor="ch" refForName="accentShape_4" fact="0.9"/>
              <dgm:constr type="l" for="ch" forName="parentText_3" refType="w" fact="0.6427"/>
              <dgm:constr type="t" for="ch" forName="parentText_5" refType="h" fact="0.3332"/>
              <dgm:constr type="w" for="ch" forName="parentText_5" refType="w" refFor="ch" refForName="accentShape_5" fact="0.26"/>
              <dgm:constr type="h" for="ch" forName="parentText_5" refType="h" refFor="ch" refForName="accentShape_5" fact="0.9"/>
              <dgm:constr type="l" for="ch" forName="parentText_2" refType="w" fact="0.78263"/>
              <dgm:constr type="t" for="ch" forName="parentText_6" refType="h" fact="0.4165"/>
              <dgm:constr type="w" for="ch" forName="parentText_6" refType="w" refFor="ch" refForName="accentShape_6" fact="0.26"/>
              <dgm:constr type="h" for="ch" forName="parentText_6" refType="h" refFor="ch" refForName="accentShape_6" fact="0.9"/>
              <dgm:constr type="l" for="ch" forName="parentText_1" refType="w" fact="0.92143"/>
              <dgm:constr type="t" for="ch" forName="parentText_7" refType="h" fact="0.5"/>
              <dgm:constr type="w" for="ch" forName="parentText_7" refType="w" refFor="ch" refForName="accentShape_7" fact="0.26"/>
              <dgm:constr type="h" for="ch" forName="parentText_7" refType="h" refFor="ch" refForName="accentShape_7" fact="0.9"/>
              <dgm:constr type="l" for="ch" forName="childText_7"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6" refType="w" fact="0.1385"/>
              <dgm:constr type="t" for="ch" forName="childText_2" refType="h" fact="0.0833"/>
              <dgm:constr type="w" for="ch" forName="childText_2" refType="w" refFor="ch" refForName="accentShape_2" fact="0.7"/>
              <dgm:constr type="h" for="ch" forName="childText_2" refType="h" refFor="ch" refForName="accentShape_2"/>
              <dgm:constr type="l" for="ch" forName="childText_5" refType="w" fact="0.277"/>
              <dgm:constr type="t" for="ch" forName="childText_3" refType="h" fact="0.1666"/>
              <dgm:constr type="w" for="ch" forName="childText_3" refType="w" refFor="ch" refForName="accentShape_3" fact="0.7"/>
              <dgm:constr type="h" for="ch" forName="childText_3" refType="h" refFor="ch" refForName="accentShape_3"/>
              <dgm:constr type="l" for="ch" forName="childText_4" refType="w" fact="0.4155"/>
              <dgm:constr type="t" for="ch" forName="childText_4" refType="h" fact="0.2499"/>
              <dgm:constr type="w" for="ch" forName="childText_4" refType="w" refFor="ch" refForName="accentShape_4" fact="0.7"/>
              <dgm:constr type="h" for="ch" forName="childText_4" refType="h" refFor="ch" refForName="accentShape_4"/>
              <dgm:constr type="l" for="ch" forName="childText_3" refType="w" fact="0.5539"/>
              <dgm:constr type="t" for="ch" forName="childText_5" refType="h" fact="0.3332"/>
              <dgm:constr type="w" for="ch" forName="childText_5" refType="w" refFor="ch" refForName="accentShape_5" fact="0.7"/>
              <dgm:constr type="h" for="ch" forName="childText_5" refType="h" refFor="ch" refForName="accentShape_5"/>
              <dgm:constr type="l" for="ch" forName="childText_2" refType="w" fact="0.6938"/>
              <dgm:constr type="t" for="ch" forName="childText_6" refType="h" fact="0.4165"/>
              <dgm:constr type="w" for="ch" forName="childText_6" refType="w" refFor="ch" refForName="accentShape_6" fact="0.7"/>
              <dgm:constr type="h" for="ch" forName="childText_6" refType="h" refFor="ch" refForName="accentShape_6"/>
              <dgm:constr type="l" for="ch" forName="childText_1" refType="w" fact="0.8326"/>
              <dgm:constr type="t" for="ch" forName="childText_7" refType="h" fact="0.5"/>
              <dgm:constr type="w" for="ch" forName="childText_7" refType="w" refFor="ch" refForName="accentShape_7" fact="0.7"/>
              <dgm:constr type="h" for="ch" forName="childText_7" refType="h" refFor="ch" refForName="accentShape_7"/>
            </dgm:constrLst>
          </dgm:else>
        </dgm:choose>
      </dgm:else>
    </dgm:choose>
    <dgm:forEach name="wrapper" axis="self" ptType="parTrans">
      <dgm:forEach name="accentRepeat" axis="self">
        <dgm:layoutNode name="imageRepeatNode" styleLbl="node1">
          <dgm:alg type="sp"/>
          <dgm:shape xmlns:r="http://schemas.openxmlformats.org/officeDocument/2006/relationships" type="rect" r:blip="" zOrderOff="-10">
            <dgm:adjLst/>
          </dgm:shape>
          <dgm:presOf axis="self"/>
        </dgm:layoutNode>
      </dgm:forEach>
    </dgm:forEach>
    <dgm:forEach name="Name30" axis="ch" ptType="node" cnt="1">
      <dgm:layoutNode name="parentText_1" styleLbl="node1">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1" styleLbl="node1">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1">
        <dgm:alg type="sp"/>
        <dgm:shape xmlns:r="http://schemas.openxmlformats.org/officeDocument/2006/relationships" r:blip="">
          <dgm:adjLst/>
        </dgm:shape>
        <dgm:presOf/>
        <dgm:constrLst/>
        <dgm:forEach name="Name31" ref="accentRepeat"/>
      </dgm:layoutNode>
    </dgm:forEach>
    <dgm:forEach name="Name32" axis="ch" ptType="node" st="2" cnt="1">
      <dgm:layoutNode name="parentText_2">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2">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2">
        <dgm:alg type="sp"/>
        <dgm:shape xmlns:r="http://schemas.openxmlformats.org/officeDocument/2006/relationships" r:blip="">
          <dgm:adjLst/>
        </dgm:shape>
        <dgm:presOf/>
        <dgm:constrLst/>
        <dgm:forEach name="Name33" ref="accentRepeat"/>
      </dgm:layoutNode>
    </dgm:forEach>
    <dgm:forEach name="Name34" axis="ch" ptType="node" st="3" cnt="1">
      <dgm:layoutNode name="parentText_3">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3">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3">
        <dgm:alg type="sp"/>
        <dgm:shape xmlns:r="http://schemas.openxmlformats.org/officeDocument/2006/relationships" r:blip="">
          <dgm:adjLst/>
        </dgm:shape>
        <dgm:presOf/>
        <dgm:constrLst/>
        <dgm:forEach name="Name35" ref="accentRepeat"/>
      </dgm:layoutNode>
    </dgm:forEach>
    <dgm:forEach name="Name36" axis="ch" ptType="node" st="4" cnt="1">
      <dgm:layoutNode name="parentText_4">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4">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4">
        <dgm:alg type="sp"/>
        <dgm:shape xmlns:r="http://schemas.openxmlformats.org/officeDocument/2006/relationships" r:blip="">
          <dgm:adjLst/>
        </dgm:shape>
        <dgm:presOf/>
        <dgm:constrLst/>
        <dgm:forEach name="Name37" ref="accentRepeat"/>
      </dgm:layoutNode>
    </dgm:forEach>
    <dgm:forEach name="Name38" axis="ch" ptType="node" st="5" cnt="1">
      <dgm:layoutNode name="parentText_5">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5">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5">
        <dgm:alg type="sp"/>
        <dgm:shape xmlns:r="http://schemas.openxmlformats.org/officeDocument/2006/relationships" r:blip="">
          <dgm:adjLst/>
        </dgm:shape>
        <dgm:presOf/>
        <dgm:constrLst/>
        <dgm:forEach name="Name39" ref="accentRepeat"/>
      </dgm:layoutNode>
    </dgm:forEach>
    <dgm:forEach name="Name40" axis="ch" ptType="node" st="6" cnt="1">
      <dgm:layoutNode name="parentText_6">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layoutNode name="childText_6">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6">
        <dgm:alg type="sp"/>
        <dgm:shape xmlns:r="http://schemas.openxmlformats.org/officeDocument/2006/relationships" r:blip="">
          <dgm:adjLst/>
        </dgm:shape>
        <dgm:presOf/>
        <dgm:constrLst/>
        <dgm:forEach name="Name41" ref="accentRepeat"/>
      </dgm:layoutNode>
    </dgm:forEach>
    <dgm:forEach name="Name42" axis="ch" ptType="node" st="7" cnt="1">
      <dgm:layoutNode name="parentText_7">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layoutNode name="childText_7">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7">
        <dgm:alg type="sp"/>
        <dgm:shape xmlns:r="http://schemas.openxmlformats.org/officeDocument/2006/relationships" r:blip="">
          <dgm:adjLst/>
        </dgm:shape>
        <dgm:presOf/>
        <dgm:constrLst/>
        <dgm:forEach name="Name43"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3B5AF0-7EDE-BE42-9C93-25B5F2FF2C4D}" type="datetimeFigureOut">
              <a:rPr lang="en-US" smtClean="0"/>
              <a:t>7/9/2018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324B6B-6E09-394B-A6FE-4FF57B90A515}" type="slidenum">
              <a:rPr lang="en-US" smtClean="0"/>
              <a:t>‹#›</a:t>
            </a:fld>
            <a:endParaRPr lang="en-US"/>
          </a:p>
        </p:txBody>
      </p:sp>
    </p:spTree>
    <p:extLst>
      <p:ext uri="{BB962C8B-B14F-4D97-AF65-F5344CB8AC3E}">
        <p14:creationId xmlns:p14="http://schemas.microsoft.com/office/powerpoint/2010/main" val="248487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create an interface b/w NL and SQL? </a:t>
            </a:r>
            <a:endParaRPr lang="en-US" dirty="0"/>
          </a:p>
          <a:p>
            <a:pPr marL="171450" indent="-171450">
              <a:buFontTx/>
              <a:buChar char="-"/>
            </a:pPr>
            <a:r>
              <a:rPr lang="en-US" dirty="0" smtClean="0">
                <a:cs typeface="Calibri"/>
              </a:rPr>
              <a:t>business </a:t>
            </a:r>
            <a:r>
              <a:rPr lang="en-US" dirty="0">
                <a:cs typeface="Calibri"/>
              </a:rPr>
              <a:t>analysts – </a:t>
            </a:r>
            <a:r>
              <a:rPr lang="en-US" dirty="0" smtClean="0">
                <a:cs typeface="Calibri"/>
              </a:rPr>
              <a:t>don’t need </a:t>
            </a:r>
            <a:r>
              <a:rPr lang="en-US" dirty="0">
                <a:cs typeface="Calibri"/>
              </a:rPr>
              <a:t>tech </a:t>
            </a:r>
            <a:r>
              <a:rPr lang="en-US" dirty="0" smtClean="0">
                <a:cs typeface="Calibri"/>
              </a:rPr>
              <a:t>knowledge</a:t>
            </a:r>
          </a:p>
          <a:p>
            <a:pPr marL="171450" indent="-171450">
              <a:buFontTx/>
              <a:buChar char="-"/>
            </a:pPr>
            <a:r>
              <a:rPr lang="en-US" dirty="0" smtClean="0"/>
              <a:t>Importance- Important data is being generated today on unprecedented levels. Need to have efficient interface which can allow you to draw inferences and insights without having to have tech knowledge</a:t>
            </a:r>
          </a:p>
          <a:p>
            <a:pPr marL="171450" indent="-171450">
              <a:buFontTx/>
              <a:buChar char="-"/>
            </a:pPr>
            <a:r>
              <a:rPr lang="en-US" dirty="0" smtClean="0"/>
              <a:t>In our context, first element of pipeline, hence accuracy of other results highly dependent on search accuracy; enables non tech team member to access data quickly and easily using their own language without the need for expensive developers or database professionals </a:t>
            </a:r>
            <a:endParaRPr lang="en-US" dirty="0">
              <a:cs typeface="Calibri"/>
            </a:endParaRPr>
          </a:p>
          <a:p>
            <a:pPr marL="171450" indent="-171450">
              <a:buFontTx/>
              <a:buChar char="-"/>
            </a:pPr>
            <a:endParaRPr lang="en-US" dirty="0">
              <a:cs typeface="Calibri"/>
            </a:endParaRPr>
          </a:p>
          <a:p>
            <a:r>
              <a:rPr lang="en-US" dirty="0" smtClean="0">
                <a:cs typeface="Calibri"/>
              </a:rPr>
              <a:t> </a:t>
            </a:r>
            <a:r>
              <a:rPr lang="en-US" dirty="0">
                <a:cs typeface="Calibri"/>
              </a:rPr>
              <a:t>W</a:t>
            </a:r>
            <a:r>
              <a:rPr lang="en-US" dirty="0" smtClean="0">
                <a:cs typeface="Calibri"/>
              </a:rPr>
              <a:t>hy </a:t>
            </a:r>
            <a:r>
              <a:rPr lang="en-US" dirty="0">
                <a:cs typeface="Calibri"/>
              </a:rPr>
              <a:t>is this </a:t>
            </a:r>
            <a:r>
              <a:rPr lang="en-US" dirty="0" smtClean="0">
                <a:cs typeface="Calibri"/>
              </a:rPr>
              <a:t>complex?</a:t>
            </a:r>
          </a:p>
          <a:p>
            <a:pPr marL="171450" indent="-171450">
              <a:buFontTx/>
              <a:buChar char="-"/>
            </a:pPr>
            <a:r>
              <a:rPr lang="en-US" dirty="0" smtClean="0">
                <a:cs typeface="Calibri"/>
              </a:rPr>
              <a:t>current research topic because of its importance</a:t>
            </a:r>
            <a:endParaRPr lang="en-US" dirty="0" smtClean="0"/>
          </a:p>
          <a:p>
            <a:pPr marL="171450" indent="-171450">
              <a:buFontTx/>
              <a:buChar char="-"/>
            </a:pPr>
            <a:r>
              <a:rPr lang="en-US" dirty="0" smtClean="0"/>
              <a:t>interpretation is highly dependent on context, sentence phrasing and domain knowledge</a:t>
            </a:r>
          </a:p>
          <a:p>
            <a:pPr marL="171450" indent="-171450">
              <a:buFontTx/>
              <a:buChar char="-"/>
            </a:pPr>
            <a:r>
              <a:rPr lang="en-US" dirty="0" smtClean="0"/>
              <a:t>Grammar is important</a:t>
            </a:r>
            <a:r>
              <a:rPr lang="en-US" baseline="0" dirty="0" smtClean="0"/>
              <a:t> - </a:t>
            </a:r>
            <a:r>
              <a:rPr lang="en-US" dirty="0" smtClean="0"/>
              <a:t>Flying planes is dangerous / Flying planes are dangerous</a:t>
            </a:r>
            <a:endParaRPr lang="en-US" dirty="0"/>
          </a:p>
          <a:p>
            <a:pPr marL="171450" indent="-171450">
              <a:buFontTx/>
              <a:buChar char="-"/>
            </a:pPr>
            <a:r>
              <a:rPr lang="en-US" dirty="0" smtClean="0">
                <a:cs typeface="Calibri"/>
              </a:rPr>
              <a:t>We can’t use ML because</a:t>
            </a:r>
            <a:r>
              <a:rPr lang="en-US" baseline="0" dirty="0" smtClean="0">
                <a:cs typeface="Calibri"/>
              </a:rPr>
              <a:t> of our unique situation, will do in detail in later part of presentation (absence of training data)</a:t>
            </a:r>
            <a:r>
              <a:rPr lang="en-US" dirty="0">
                <a:cs typeface="Calibri"/>
              </a:rPr>
              <a:t> </a:t>
            </a:r>
            <a:endParaRPr lang="en-US" dirty="0" smtClean="0">
              <a:cs typeface="Calibri"/>
            </a:endParaRPr>
          </a:p>
          <a:p>
            <a:pPr marL="171450" indent="-171450">
              <a:buFontTx/>
              <a:buChar char="-"/>
            </a:pPr>
            <a:r>
              <a:rPr lang="en-US" dirty="0" smtClean="0"/>
              <a:t>EG</a:t>
            </a:r>
            <a:r>
              <a:rPr lang="en-US" dirty="0"/>
              <a:t>: Who is the richest person in the world?;Which state has the maximum interest rate?; Flying planes can be dangerous; Time flies like an arrow; fruit flies like a banana</a:t>
            </a:r>
            <a:endParaRPr lang="en-US" dirty="0">
              <a:cs typeface="Calibri"/>
            </a:endParaRPr>
          </a:p>
          <a:p>
            <a:endParaRPr lang="en-US" dirty="0">
              <a:cs typeface="Calibri"/>
            </a:endParaRPr>
          </a:p>
          <a:p>
            <a:endParaRPr lang="en-US" dirty="0" smtClean="0"/>
          </a:p>
          <a:p>
            <a:r>
              <a:rPr lang="en-US" dirty="0" smtClean="0"/>
              <a:t>Why </a:t>
            </a:r>
            <a:r>
              <a:rPr lang="en-US" dirty="0"/>
              <a:t>is search complex and important [Complexity- interpretation is highly dependent on context, sentence phrasing and domain knowledge (EG: Who is the richest person in the world?;Which state has the maximum interest rate?; Flying planes can be dangerous; Time flies like an arrow; fruit flies like a banana). </a:t>
            </a:r>
          </a:p>
          <a:p>
            <a:endParaRPr lang="en-US" dirty="0"/>
          </a:p>
          <a:p>
            <a:r>
              <a:rPr lang="en-US" dirty="0"/>
              <a:t>[Importance- Important data is being generated today on unprecedented levels. Need to have efficient interface which can allow you to draw inferences and insights without having to have tech knowledge. In our context, first element of pipeline, hence accuracy of other results highly dependent on search accuracy; enables non tech team member to access data quickly and easily using their own language without the need for expensive developers or database professionals ]</a:t>
            </a:r>
            <a:endParaRPr lang="en-US" dirty="0">
              <a:cs typeface="Calibri"/>
            </a:endParaRPr>
          </a:p>
          <a:p>
            <a:endParaRPr lang="en-US" dirty="0">
              <a:cs typeface="Calibri"/>
            </a:endParaRPr>
          </a:p>
        </p:txBody>
      </p:sp>
      <p:sp>
        <p:nvSpPr>
          <p:cNvPr id="4" name="Slide Number Placeholder 3"/>
          <p:cNvSpPr>
            <a:spLocks noGrp="1"/>
          </p:cNvSpPr>
          <p:nvPr>
            <p:ph type="sldNum" sz="quarter" idx="10"/>
          </p:nvPr>
        </p:nvSpPr>
        <p:spPr/>
        <p:txBody>
          <a:bodyPr/>
          <a:lstStyle/>
          <a:p>
            <a:fld id="{44324B6B-6E09-394B-A6FE-4FF57B90A515}" type="slidenum">
              <a:rPr lang="en-US" smtClean="0"/>
              <a:t>2</a:t>
            </a:fld>
            <a:endParaRPr lang="en-US"/>
          </a:p>
        </p:txBody>
      </p:sp>
    </p:spTree>
    <p:extLst>
      <p:ext uri="{BB962C8B-B14F-4D97-AF65-F5344CB8AC3E}">
        <p14:creationId xmlns:p14="http://schemas.microsoft.com/office/powerpoint/2010/main" val="26763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a:effectLst/>
              <a:latin typeface="Arial" panose="020B0604020202020204" pitchFamily="34" charset="0"/>
            </a:endParaRPr>
          </a:p>
          <a:p>
            <a:endParaRPr lang="en-US"/>
          </a:p>
        </p:txBody>
      </p:sp>
      <p:sp>
        <p:nvSpPr>
          <p:cNvPr id="4" name="Slide Number Placeholder 3"/>
          <p:cNvSpPr>
            <a:spLocks noGrp="1"/>
          </p:cNvSpPr>
          <p:nvPr>
            <p:ph type="sldNum" sz="quarter" idx="10"/>
          </p:nvPr>
        </p:nvSpPr>
        <p:spPr/>
        <p:txBody>
          <a:bodyPr/>
          <a:lstStyle/>
          <a:p>
            <a:fld id="{44324B6B-6E09-394B-A6FE-4FF57B90A515}" type="slidenum">
              <a:rPr lang="en-US" smtClean="0"/>
              <a:t>11</a:t>
            </a:fld>
            <a:endParaRPr lang="en-US"/>
          </a:p>
        </p:txBody>
      </p:sp>
    </p:spTree>
    <p:extLst>
      <p:ext uri="{BB962C8B-B14F-4D97-AF65-F5344CB8AC3E}">
        <p14:creationId xmlns:p14="http://schemas.microsoft.com/office/powerpoint/2010/main" val="3158006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cs typeface="Calibri"/>
              </a:rPr>
              <a:t>Column to column comparison</a:t>
            </a:r>
          </a:p>
          <a:p>
            <a:pPr marL="628650" lvl="1" indent="-171450">
              <a:buFontTx/>
              <a:buChar char="-"/>
            </a:pPr>
            <a:r>
              <a:rPr lang="en-US" dirty="0" smtClean="0"/>
              <a:t>show loan sequence number having super conforming flags same as  prepayment penalty mortgage flag </a:t>
            </a:r>
          </a:p>
          <a:p>
            <a:pPr marL="457200" lvl="1" indent="0">
              <a:buFontTx/>
              <a:buNone/>
            </a:pPr>
            <a:endParaRPr lang="en-US" dirty="0" smtClean="0"/>
          </a:p>
          <a:p>
            <a:pPr marL="171450" indent="-171450">
              <a:buFontTx/>
              <a:buChar char="-"/>
            </a:pPr>
            <a:r>
              <a:rPr lang="en-US" dirty="0" smtClean="0"/>
              <a:t>Ambiguity</a:t>
            </a:r>
            <a:r>
              <a:rPr lang="en-US" baseline="0" dirty="0" smtClean="0"/>
              <a:t>- many-to-one, many-to-many</a:t>
            </a:r>
          </a:p>
          <a:p>
            <a:pPr marL="628650" lvl="1" indent="-171450">
              <a:buFontTx/>
              <a:buChar char="-"/>
            </a:pPr>
            <a:r>
              <a:rPr lang="en-US" dirty="0" smtClean="0"/>
              <a:t>what is the average original interest rate and original </a:t>
            </a:r>
            <a:r>
              <a:rPr lang="en-US" dirty="0" err="1" smtClean="0"/>
              <a:t>upb</a:t>
            </a:r>
            <a:r>
              <a:rPr lang="en-US" dirty="0" smtClean="0"/>
              <a:t> for people in NY</a:t>
            </a:r>
          </a:p>
          <a:p>
            <a:pPr marL="628650" lvl="1" indent="-171450">
              <a:buFontTx/>
              <a:buChar char="-"/>
            </a:pPr>
            <a:r>
              <a:rPr lang="en-US" dirty="0" smtClean="0"/>
              <a:t>what is the maximum and average original </a:t>
            </a:r>
            <a:r>
              <a:rPr lang="en-US" dirty="0" err="1" smtClean="0"/>
              <a:t>upb</a:t>
            </a:r>
            <a:r>
              <a:rPr lang="en-US" dirty="0" smtClean="0"/>
              <a:t> and credit score for people of NY</a:t>
            </a:r>
          </a:p>
          <a:p>
            <a:endParaRPr lang="en-US" dirty="0" smtClean="0"/>
          </a:p>
          <a:p>
            <a:pPr marL="171450" indent="-171450">
              <a:buFontTx/>
              <a:buChar char="-"/>
            </a:pPr>
            <a:r>
              <a:rPr lang="en-US" dirty="0" smtClean="0"/>
              <a:t>Date filters</a:t>
            </a:r>
          </a:p>
          <a:p>
            <a:pPr marL="628650" lvl="1" indent="-171450">
              <a:buFontTx/>
              <a:buChar char="-"/>
            </a:pPr>
            <a:r>
              <a:rPr lang="en-US" dirty="0" smtClean="0"/>
              <a:t>Show me the average original </a:t>
            </a:r>
            <a:r>
              <a:rPr lang="en-US" dirty="0" err="1" smtClean="0"/>
              <a:t>upb</a:t>
            </a:r>
            <a:r>
              <a:rPr lang="en-US" dirty="0" smtClean="0"/>
              <a:t> for Q1 – 2017</a:t>
            </a:r>
          </a:p>
          <a:p>
            <a:pPr marL="628650" lvl="1" indent="-171450">
              <a:buFontTx/>
              <a:buChar char="-"/>
            </a:pPr>
            <a:r>
              <a:rPr lang="en-US" dirty="0" smtClean="0"/>
              <a:t>what is the monthly average original interest rate for loans issued in NY</a:t>
            </a:r>
          </a:p>
          <a:p>
            <a:endParaRPr lang="en-US" dirty="0">
              <a:cs typeface="Calibri"/>
            </a:endParaRPr>
          </a:p>
        </p:txBody>
      </p:sp>
      <p:sp>
        <p:nvSpPr>
          <p:cNvPr id="4" name="Slide Number Placeholder 3"/>
          <p:cNvSpPr>
            <a:spLocks noGrp="1"/>
          </p:cNvSpPr>
          <p:nvPr>
            <p:ph type="sldNum" sz="quarter" idx="10"/>
          </p:nvPr>
        </p:nvSpPr>
        <p:spPr/>
        <p:txBody>
          <a:bodyPr/>
          <a:lstStyle/>
          <a:p>
            <a:fld id="{44324B6B-6E09-394B-A6FE-4FF57B90A515}" type="slidenum">
              <a:rPr lang="en-US" smtClean="0"/>
              <a:t>12</a:t>
            </a:fld>
            <a:endParaRPr lang="en-US"/>
          </a:p>
        </p:txBody>
      </p:sp>
    </p:spTree>
    <p:extLst>
      <p:ext uri="{BB962C8B-B14F-4D97-AF65-F5344CB8AC3E}">
        <p14:creationId xmlns:p14="http://schemas.microsoft.com/office/powerpoint/2010/main" val="2161285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10"/>
          </p:nvPr>
        </p:nvSpPr>
        <p:spPr/>
        <p:txBody>
          <a:bodyPr/>
          <a:lstStyle/>
          <a:p>
            <a:fld id="{44324B6B-6E09-394B-A6FE-4FF57B90A515}" type="slidenum">
              <a:rPr lang="en-US" smtClean="0"/>
              <a:t>3</a:t>
            </a:fld>
            <a:endParaRPr lang="en-US"/>
          </a:p>
        </p:txBody>
      </p:sp>
    </p:spTree>
    <p:extLst>
      <p:ext uri="{BB962C8B-B14F-4D97-AF65-F5344CB8AC3E}">
        <p14:creationId xmlns:p14="http://schemas.microsoft.com/office/powerpoint/2010/main" val="2136712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smtClean="0">
                <a:cs typeface="Calibri"/>
              </a:rPr>
              <a:t>Reliance on trigger words</a:t>
            </a:r>
            <a:br>
              <a:rPr lang="en-US" dirty="0" smtClean="0">
                <a:cs typeface="Calibri"/>
              </a:rPr>
            </a:br>
            <a:r>
              <a:rPr lang="en-US" dirty="0" smtClean="0">
                <a:cs typeface="Calibri"/>
              </a:rPr>
              <a:t>Over – what is the </a:t>
            </a:r>
            <a:r>
              <a:rPr lang="en-US" dirty="0" err="1" smtClean="0">
                <a:cs typeface="Calibri"/>
              </a:rPr>
              <a:t>avg</a:t>
            </a:r>
            <a:r>
              <a:rPr lang="en-US" dirty="0" smtClean="0">
                <a:cs typeface="Calibri"/>
              </a:rPr>
              <a:t> credit score over property state? What are the states with </a:t>
            </a:r>
            <a:r>
              <a:rPr lang="en-US" dirty="0" err="1" smtClean="0">
                <a:cs typeface="Calibri"/>
              </a:rPr>
              <a:t>avg</a:t>
            </a:r>
            <a:r>
              <a:rPr lang="en-US" dirty="0" smtClean="0">
                <a:cs typeface="Calibri"/>
              </a:rPr>
              <a:t> credit score over 600?</a:t>
            </a:r>
            <a:endParaRPr lang="en-US" dirty="0" smtClean="0"/>
          </a:p>
          <a:p>
            <a:endParaRPr lang="en-US" dirty="0" smtClean="0">
              <a:cs typeface="Calibri"/>
            </a:endParaRPr>
          </a:p>
          <a:p>
            <a:pPr marL="171450" indent="-171450">
              <a:buFontTx/>
              <a:buChar char="-"/>
            </a:pPr>
            <a:r>
              <a:rPr lang="en-US" dirty="0" smtClean="0">
                <a:cs typeface="Calibri"/>
              </a:rPr>
              <a:t>Bag of words model</a:t>
            </a:r>
            <a:br>
              <a:rPr lang="en-US" dirty="0" smtClean="0">
                <a:cs typeface="Calibri"/>
              </a:rPr>
            </a:br>
            <a:r>
              <a:rPr lang="en-US" dirty="0" smtClean="0">
                <a:cs typeface="Calibri"/>
              </a:rPr>
              <a:t>English is context dependent;</a:t>
            </a:r>
            <a:r>
              <a:rPr lang="en-US" baseline="0" dirty="0" smtClean="0">
                <a:cs typeface="Calibri"/>
              </a:rPr>
              <a:t> need to preserve the sentence structure</a:t>
            </a:r>
          </a:p>
          <a:p>
            <a:pPr marL="0" indent="0">
              <a:buFontTx/>
              <a:buNone/>
            </a:pPr>
            <a:endParaRPr lang="en-US" baseline="0" dirty="0" smtClean="0">
              <a:cs typeface="Calibri"/>
            </a:endParaRPr>
          </a:p>
          <a:p>
            <a:pPr marL="171450" indent="-171450">
              <a:buFontTx/>
              <a:buChar char="-"/>
            </a:pPr>
            <a:r>
              <a:rPr lang="en-US" baseline="0" dirty="0" smtClean="0">
                <a:cs typeface="Calibri"/>
              </a:rPr>
              <a:t>Desirable Features</a:t>
            </a:r>
          </a:p>
          <a:p>
            <a:pPr marL="628650" lvl="1" indent="-171450">
              <a:buFontTx/>
              <a:buChar char="-"/>
            </a:pPr>
            <a:r>
              <a:rPr lang="en-US" dirty="0" smtClean="0">
                <a:cs typeface="Calibri"/>
              </a:rPr>
              <a:t>Why </a:t>
            </a:r>
            <a:r>
              <a:rPr lang="en-US" dirty="0">
                <a:cs typeface="Calibri"/>
              </a:rPr>
              <a:t>ML </a:t>
            </a:r>
            <a:r>
              <a:rPr lang="en-US" dirty="0" smtClean="0">
                <a:cs typeface="Calibri"/>
              </a:rPr>
              <a:t>can’t </a:t>
            </a:r>
            <a:r>
              <a:rPr lang="en-US" dirty="0">
                <a:cs typeface="Calibri"/>
              </a:rPr>
              <a:t>be </a:t>
            </a:r>
            <a:r>
              <a:rPr lang="en-US" dirty="0" smtClean="0">
                <a:cs typeface="Calibri"/>
              </a:rPr>
              <a:t>employed?</a:t>
            </a:r>
          </a:p>
          <a:p>
            <a:pPr marL="628650" lvl="1" indent="-171450">
              <a:buFontTx/>
              <a:buChar char="-"/>
            </a:pPr>
            <a:r>
              <a:rPr lang="en-US" dirty="0" smtClean="0"/>
              <a:t>Why </a:t>
            </a:r>
            <a:r>
              <a:rPr lang="en-US" dirty="0"/>
              <a:t>can’t we use existing NLP techniques out of the box [Hint- Models are trained on particular dataset]? </a:t>
            </a:r>
            <a:endParaRPr lang="en-US" dirty="0" smtClean="0"/>
          </a:p>
          <a:p>
            <a:pPr marL="628650" lvl="1" indent="-171450">
              <a:buFontTx/>
              <a:buChar char="-"/>
            </a:pPr>
            <a:r>
              <a:rPr lang="en-US" dirty="0" smtClean="0"/>
              <a:t>Problems </a:t>
            </a:r>
            <a:r>
              <a:rPr lang="en-US" dirty="0"/>
              <a:t>specific to our domain [dataset can keep changing, can’t retrain always, column names which are major part of queries are generally not meaningful words and database specific</a:t>
            </a:r>
            <a:r>
              <a:rPr lang="en-US" dirty="0" smtClean="0"/>
              <a:t>].</a:t>
            </a:r>
          </a:p>
          <a:p>
            <a:pPr marL="628650" lvl="1" indent="-171450">
              <a:buFontTx/>
              <a:buChar char="-"/>
            </a:pPr>
            <a:r>
              <a:rPr lang="en-US" dirty="0" smtClean="0"/>
              <a:t> </a:t>
            </a:r>
            <a:r>
              <a:rPr lang="en-US" dirty="0"/>
              <a:t>Need for using something universal across all queries on datasets –ENTER –English grammar</a:t>
            </a:r>
            <a:r>
              <a:rPr lang="en-US" dirty="0">
                <a:cs typeface="Calibri"/>
              </a:rPr>
              <a:t>. </a:t>
            </a:r>
          </a:p>
        </p:txBody>
      </p:sp>
      <p:sp>
        <p:nvSpPr>
          <p:cNvPr id="4" name="Slide Number Placeholder 3"/>
          <p:cNvSpPr>
            <a:spLocks noGrp="1"/>
          </p:cNvSpPr>
          <p:nvPr>
            <p:ph type="sldNum" sz="quarter" idx="10"/>
          </p:nvPr>
        </p:nvSpPr>
        <p:spPr/>
        <p:txBody>
          <a:bodyPr/>
          <a:lstStyle/>
          <a:p>
            <a:fld id="{44324B6B-6E09-394B-A6FE-4FF57B90A515}" type="slidenum">
              <a:rPr lang="en-US" smtClean="0"/>
              <a:t>4</a:t>
            </a:fld>
            <a:endParaRPr lang="en-US"/>
          </a:p>
        </p:txBody>
      </p:sp>
    </p:spTree>
    <p:extLst>
      <p:ext uri="{BB962C8B-B14F-4D97-AF65-F5344CB8AC3E}">
        <p14:creationId xmlns:p14="http://schemas.microsoft.com/office/powerpoint/2010/main" val="3931752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Most recent papers in the field – </a:t>
            </a:r>
            <a:r>
              <a:rPr lang="en-US" dirty="0" smtClean="0">
                <a:cs typeface="Calibri"/>
              </a:rPr>
              <a:t>All use ML- same </a:t>
            </a:r>
            <a:r>
              <a:rPr lang="en-US" dirty="0">
                <a:cs typeface="Calibri"/>
              </a:rPr>
              <a:t>problem</a:t>
            </a:r>
          </a:p>
        </p:txBody>
      </p:sp>
      <p:sp>
        <p:nvSpPr>
          <p:cNvPr id="4" name="Slide Number Placeholder 3"/>
          <p:cNvSpPr>
            <a:spLocks noGrp="1"/>
          </p:cNvSpPr>
          <p:nvPr>
            <p:ph type="sldNum" sz="quarter" idx="10"/>
          </p:nvPr>
        </p:nvSpPr>
        <p:spPr/>
        <p:txBody>
          <a:bodyPr/>
          <a:lstStyle/>
          <a:p>
            <a:fld id="{44324B6B-6E09-394B-A6FE-4FF57B90A515}" type="slidenum">
              <a:rPr lang="en-US" smtClean="0"/>
              <a:t>5</a:t>
            </a:fld>
            <a:endParaRPr lang="en-US"/>
          </a:p>
        </p:txBody>
      </p:sp>
    </p:spTree>
    <p:extLst>
      <p:ext uri="{BB962C8B-B14F-4D97-AF65-F5344CB8AC3E}">
        <p14:creationId xmlns:p14="http://schemas.microsoft.com/office/powerpoint/2010/main" val="3905037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cs typeface="Calibri"/>
            </a:endParaRPr>
          </a:p>
          <a:p>
            <a:pPr marL="1714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what are the property state having credit score above 700 for people having prepayment penalty mortgage flag</a:t>
            </a:r>
          </a:p>
          <a:p>
            <a:pPr marL="171450" indent="-171450">
              <a:buFontTx/>
              <a:buChar char="-"/>
            </a:pPr>
            <a:endParaRPr lang="en-US" dirty="0" smtClean="0">
              <a:cs typeface="Calibri"/>
            </a:endParaRPr>
          </a:p>
          <a:p>
            <a:pPr marL="171450" indent="-171450">
              <a:buFontTx/>
              <a:buChar char="-"/>
            </a:pPr>
            <a:r>
              <a:rPr lang="en-US" dirty="0" smtClean="0">
                <a:cs typeface="Calibri"/>
              </a:rPr>
              <a:t>Negation</a:t>
            </a:r>
            <a:r>
              <a:rPr lang="en-US" baseline="0" dirty="0" smtClean="0">
                <a:cs typeface="Calibri"/>
              </a:rPr>
              <a:t> handling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show postal code not having prepayment penalty mortgage flag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show postal code where there isn't any prepayment penalty mortgage flag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what are the postal code without  prepayment penalty mortgage flag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Show me the property state, property type and channel for people who neither have credit score above 650 nor original interest rate below 6</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a:p>
            <a:pPr marL="171450" indent="-171450">
              <a:buFontTx/>
              <a:buChar char="-"/>
            </a:pPr>
            <a:endParaRPr lang="en-US" baseline="0" dirty="0" smtClean="0">
              <a:cs typeface="Calibri"/>
            </a:endParaRPr>
          </a:p>
          <a:p>
            <a:pPr marL="171450" indent="-171450">
              <a:buFontTx/>
              <a:buChar char="-"/>
            </a:pPr>
            <a:r>
              <a:rPr lang="en-US" dirty="0" smtClean="0">
                <a:cs typeface="Calibri"/>
              </a:rPr>
              <a:t>Columns need not be near</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which are the property state having original interest rate except 7, with prepayment penalty mortgage flag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smtClean="0">
              <a:cs typeface="Calibr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cs typeface="Calibri"/>
              </a:rPr>
              <a:t>Aggregator Mapping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show maximum and minimum credit score, minimum and average original interest rate and the loan purpose for people with prepayment penalty mortgage flag, living in New York with a condo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cs typeface="Calibri"/>
            </a:endParaRPr>
          </a:p>
          <a:p>
            <a:pPr marL="171450" indent="-171450">
              <a:buFontTx/>
              <a:buChar char="-"/>
            </a:pPr>
            <a:r>
              <a:rPr lang="en-US" dirty="0" smtClean="0"/>
              <a:t>Logical operations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what are the property type available in California and New York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what is the loan purpose for people living in NY and having 8 as original interest rate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smtClean="0"/>
              <a:t>Order</a:t>
            </a:r>
            <a:r>
              <a:rPr lang="en-US" baseline="0" dirty="0" smtClean="0"/>
              <a:t>/Group</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Count the loans</a:t>
            </a:r>
            <a:r>
              <a:rPr lang="en-US" baseline="0" dirty="0" smtClean="0"/>
              <a:t> with</a:t>
            </a:r>
            <a:r>
              <a:rPr lang="en-US" dirty="0" smtClean="0"/>
              <a:t> original interest rate over 6.5</a:t>
            </a:r>
            <a:r>
              <a:rPr lang="en-US" baseline="0" dirty="0" smtClean="0"/>
              <a:t> across property state  </a:t>
            </a:r>
            <a:endParaRPr lang="en-US"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Show</a:t>
            </a:r>
            <a:r>
              <a:rPr lang="en-US" baseline="0" dirty="0" smtClean="0"/>
              <a:t> the property type for people in top 25% according to credit score</a:t>
            </a: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p:txBody>
      </p:sp>
      <p:sp>
        <p:nvSpPr>
          <p:cNvPr id="4" name="Slide Number Placeholder 3"/>
          <p:cNvSpPr>
            <a:spLocks noGrp="1"/>
          </p:cNvSpPr>
          <p:nvPr>
            <p:ph type="sldNum" sz="quarter" idx="10"/>
          </p:nvPr>
        </p:nvSpPr>
        <p:spPr/>
        <p:txBody>
          <a:bodyPr/>
          <a:lstStyle/>
          <a:p>
            <a:fld id="{44324B6B-6E09-394B-A6FE-4FF57B90A515}" type="slidenum">
              <a:rPr lang="en-US" smtClean="0"/>
              <a:t>6</a:t>
            </a:fld>
            <a:endParaRPr lang="en-US"/>
          </a:p>
        </p:txBody>
      </p:sp>
    </p:spTree>
    <p:extLst>
      <p:ext uri="{BB962C8B-B14F-4D97-AF65-F5344CB8AC3E}">
        <p14:creationId xmlns:p14="http://schemas.microsoft.com/office/powerpoint/2010/main" val="2973101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cs typeface="Calibri"/>
            </a:endParaRPr>
          </a:p>
          <a:p>
            <a:pPr marL="1714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what are the property state having credit score above 700 for people having prepayment penalty mortgage flag</a:t>
            </a:r>
          </a:p>
          <a:p>
            <a:pPr marL="171450" indent="-171450">
              <a:buFontTx/>
              <a:buChar char="-"/>
            </a:pPr>
            <a:endParaRPr lang="en-US" dirty="0" smtClean="0">
              <a:cs typeface="Calibri"/>
            </a:endParaRPr>
          </a:p>
          <a:p>
            <a:pPr marL="171450" indent="-171450">
              <a:buFontTx/>
              <a:buChar char="-"/>
            </a:pPr>
            <a:r>
              <a:rPr lang="en-US" dirty="0" smtClean="0">
                <a:cs typeface="Calibri"/>
              </a:rPr>
              <a:t>Negation</a:t>
            </a:r>
            <a:r>
              <a:rPr lang="en-US" baseline="0" dirty="0" smtClean="0">
                <a:cs typeface="Calibri"/>
              </a:rPr>
              <a:t> handling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show postal code not having prepayment penalty mortgage flag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show postal code where there isn't any prepayment penalty mortgage flag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what are the postal code without  prepayment penalty mortgage flag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Show me the property state, property type and channel for people who neither have credit score above 650 nor original interest rate below 6</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a:p>
            <a:pPr marL="171450" indent="-171450">
              <a:buFontTx/>
              <a:buChar char="-"/>
            </a:pPr>
            <a:endParaRPr lang="en-US" baseline="0" dirty="0" smtClean="0">
              <a:cs typeface="Calibri"/>
            </a:endParaRPr>
          </a:p>
          <a:p>
            <a:pPr marL="171450" indent="-171450">
              <a:buFontTx/>
              <a:buChar char="-"/>
            </a:pPr>
            <a:r>
              <a:rPr lang="en-US" dirty="0" smtClean="0">
                <a:cs typeface="Calibri"/>
              </a:rPr>
              <a:t>Columns need not be near</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which are the property state having original interest rate except 7, with prepayment penalty mortgage flag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smtClean="0">
              <a:cs typeface="Calibr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cs typeface="Calibri"/>
              </a:rPr>
              <a:t>Aggregator Mapping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show maximum and minimum credit score, minimum and average original interest rate and the loan purpose for people with prepayment penalty mortgage flag, living in New York with a condo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cs typeface="Calibri"/>
            </a:endParaRPr>
          </a:p>
          <a:p>
            <a:pPr marL="171450" indent="-171450">
              <a:buFontTx/>
              <a:buChar char="-"/>
            </a:pPr>
            <a:r>
              <a:rPr lang="en-US" dirty="0" smtClean="0"/>
              <a:t>Logical operations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what are the property type available in California and New York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what is the loan purpose for people living in NY and having 8 as original interest rate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smtClean="0"/>
              <a:t>Order</a:t>
            </a:r>
            <a:r>
              <a:rPr lang="en-US" baseline="0" dirty="0" smtClean="0"/>
              <a:t>/Group</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Count the loans</a:t>
            </a:r>
            <a:r>
              <a:rPr lang="en-US" baseline="0" dirty="0" smtClean="0"/>
              <a:t> with</a:t>
            </a:r>
            <a:r>
              <a:rPr lang="en-US" dirty="0" smtClean="0"/>
              <a:t> original interest rate over 6.5</a:t>
            </a:r>
            <a:r>
              <a:rPr lang="en-US" baseline="0" dirty="0" smtClean="0"/>
              <a:t> across property state  </a:t>
            </a:r>
            <a:endParaRPr lang="en-US"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Show</a:t>
            </a:r>
            <a:r>
              <a:rPr lang="en-US" baseline="0" dirty="0" smtClean="0"/>
              <a:t> the property type for people in top 25% according to credit score</a:t>
            </a: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p:txBody>
      </p:sp>
      <p:sp>
        <p:nvSpPr>
          <p:cNvPr id="4" name="Slide Number Placeholder 3"/>
          <p:cNvSpPr>
            <a:spLocks noGrp="1"/>
          </p:cNvSpPr>
          <p:nvPr>
            <p:ph type="sldNum" sz="quarter" idx="10"/>
          </p:nvPr>
        </p:nvSpPr>
        <p:spPr/>
        <p:txBody>
          <a:bodyPr/>
          <a:lstStyle/>
          <a:p>
            <a:fld id="{44324B6B-6E09-394B-A6FE-4FF57B90A515}" type="slidenum">
              <a:rPr lang="en-US" smtClean="0"/>
              <a:t>7</a:t>
            </a:fld>
            <a:endParaRPr lang="en-US"/>
          </a:p>
        </p:txBody>
      </p:sp>
    </p:spTree>
    <p:extLst>
      <p:ext uri="{BB962C8B-B14F-4D97-AF65-F5344CB8AC3E}">
        <p14:creationId xmlns:p14="http://schemas.microsoft.com/office/powerpoint/2010/main" val="2483870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Bag of words model is highly inefficient for the task, we need a model that can draw meaning from the sentence structure and context– ENTER- Dependency tree ] </a:t>
            </a:r>
          </a:p>
          <a:p>
            <a:r>
              <a:rPr lang="en-US" dirty="0">
                <a:cs typeface="Calibri"/>
              </a:rPr>
              <a:t>NOT SINGLE QUERIES:</a:t>
            </a:r>
          </a:p>
          <a:p>
            <a:r>
              <a:rPr lang="en-US" dirty="0">
                <a:cs typeface="Calibri"/>
              </a:rPr>
              <a:t>- What is the credit score for people in NY and what is the loan purpose for people whose credit score is more than 500? - PARALLEL</a:t>
            </a:r>
          </a:p>
          <a:p>
            <a:endParaRPr lang="en-US" dirty="0" smtClean="0">
              <a:cs typeface="Calibri"/>
            </a:endParaRPr>
          </a:p>
          <a:p>
            <a:pPr marL="1714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what are the property state having credit score above 700 for people having prepayment penalty mortgage flag</a:t>
            </a:r>
          </a:p>
          <a:p>
            <a:pPr marL="171450" indent="-171450">
              <a:buFontTx/>
              <a:buChar char="-"/>
            </a:pPr>
            <a:endParaRPr lang="en-US" dirty="0" smtClean="0">
              <a:cs typeface="Calibri"/>
            </a:endParaRPr>
          </a:p>
          <a:p>
            <a:pPr marL="171450" indent="-171450">
              <a:buFontTx/>
              <a:buChar char="-"/>
            </a:pPr>
            <a:r>
              <a:rPr lang="en-US" dirty="0" smtClean="0">
                <a:cs typeface="Calibri"/>
              </a:rPr>
              <a:t>Negation</a:t>
            </a:r>
            <a:r>
              <a:rPr lang="en-US" baseline="0" dirty="0" smtClean="0">
                <a:cs typeface="Calibri"/>
              </a:rPr>
              <a:t> handling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show postal code not having prepayment penalty mortgage flag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show postal code where there isn't any prepayment penalty mortgage flag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what are the postal code without  prepayment penalty mortgage flag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Show me the property state, property type and channel for people who neither have credit score above 650 nor original interest rate below 6</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a:p>
            <a:pPr marL="171450" indent="-171450">
              <a:buFontTx/>
              <a:buChar char="-"/>
            </a:pPr>
            <a:endParaRPr lang="en-US" baseline="0" dirty="0" smtClean="0">
              <a:cs typeface="Calibri"/>
            </a:endParaRPr>
          </a:p>
          <a:p>
            <a:pPr marL="171450" indent="-171450">
              <a:buFontTx/>
              <a:buChar char="-"/>
            </a:pPr>
            <a:r>
              <a:rPr lang="en-US" dirty="0" smtClean="0">
                <a:cs typeface="Calibri"/>
              </a:rPr>
              <a:t>Columns need not be near</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which are the property state having original interest rate except 7, with prepayment penalty mortgage flag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smtClean="0">
              <a:cs typeface="Calibr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cs typeface="Calibri"/>
              </a:rPr>
              <a:t>Aggregator Mapping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show maximum and minimum credit score, minimum and average original interest rate and the loan purpose for people with prepayment penalty mortgage flag, living in New York with a condo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cs typeface="Calibri"/>
            </a:endParaRPr>
          </a:p>
          <a:p>
            <a:pPr marL="171450" indent="-171450">
              <a:buFontTx/>
              <a:buChar char="-"/>
            </a:pPr>
            <a:r>
              <a:rPr lang="en-US" dirty="0" smtClean="0"/>
              <a:t>Logical operations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what are the property type available in California and New York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what is the loan purpose for people living in NY and having 8 as original interest rate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smtClean="0"/>
              <a:t>Order</a:t>
            </a:r>
            <a:r>
              <a:rPr lang="en-US" baseline="0" dirty="0" smtClean="0"/>
              <a:t>/Group</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Count the loans</a:t>
            </a:r>
            <a:r>
              <a:rPr lang="en-US" baseline="0" dirty="0" smtClean="0"/>
              <a:t> with</a:t>
            </a:r>
            <a:r>
              <a:rPr lang="en-US" dirty="0" smtClean="0"/>
              <a:t> original interest rate over 6.5</a:t>
            </a:r>
            <a:r>
              <a:rPr lang="en-US" baseline="0" dirty="0" smtClean="0"/>
              <a:t> across property state  </a:t>
            </a:r>
            <a:endParaRPr lang="en-US"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Show</a:t>
            </a:r>
            <a:r>
              <a:rPr lang="en-US" baseline="0" dirty="0" smtClean="0"/>
              <a:t> the property type for people in top 25% according to credit score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smtClean="0"/>
              <a:t>Order</a:t>
            </a:r>
            <a:r>
              <a:rPr lang="en-US" baseline="0" dirty="0" smtClean="0"/>
              <a:t>/Group</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Count the loans</a:t>
            </a:r>
            <a:r>
              <a:rPr lang="en-US" baseline="0" dirty="0" smtClean="0"/>
              <a:t> with</a:t>
            </a:r>
            <a:r>
              <a:rPr lang="en-US" dirty="0" smtClean="0"/>
              <a:t> original interest rate over 6.5</a:t>
            </a:r>
            <a:r>
              <a:rPr lang="en-US" baseline="0" dirty="0" smtClean="0"/>
              <a:t> across property state  </a:t>
            </a:r>
            <a:endParaRPr lang="en-US"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Show</a:t>
            </a:r>
            <a:r>
              <a:rPr lang="en-US" baseline="0" dirty="0" smtClean="0"/>
              <a:t> the property type for people in top 25% according to credit score</a:t>
            </a: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a:p>
            <a:pPr marL="457200" lvl="1" indent="0">
              <a:buFontTx/>
              <a:buNone/>
            </a:pPr>
            <a:endParaRPr lang="en-US" dirty="0" smtClean="0"/>
          </a:p>
        </p:txBody>
      </p:sp>
      <p:sp>
        <p:nvSpPr>
          <p:cNvPr id="4" name="Slide Number Placeholder 3"/>
          <p:cNvSpPr>
            <a:spLocks noGrp="1"/>
          </p:cNvSpPr>
          <p:nvPr>
            <p:ph type="sldNum" sz="quarter" idx="10"/>
          </p:nvPr>
        </p:nvSpPr>
        <p:spPr/>
        <p:txBody>
          <a:bodyPr/>
          <a:lstStyle/>
          <a:p>
            <a:fld id="{44324B6B-6E09-394B-A6FE-4FF57B90A515}" type="slidenum">
              <a:rPr lang="en-US" smtClean="0"/>
              <a:t>8</a:t>
            </a:fld>
            <a:endParaRPr lang="en-US"/>
          </a:p>
        </p:txBody>
      </p:sp>
    </p:spTree>
    <p:extLst>
      <p:ext uri="{BB962C8B-B14F-4D97-AF65-F5344CB8AC3E}">
        <p14:creationId xmlns:p14="http://schemas.microsoft.com/office/powerpoint/2010/main" val="2318908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cs typeface="Calibri"/>
            </a:endParaRPr>
          </a:p>
          <a:p>
            <a:pPr marL="1714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what are the property state having credit score above 700 for people having prepayment penalty mortgage flag</a:t>
            </a:r>
          </a:p>
          <a:p>
            <a:pPr marL="171450" indent="-171450">
              <a:buFontTx/>
              <a:buChar char="-"/>
            </a:pPr>
            <a:endParaRPr lang="en-US" dirty="0" smtClean="0">
              <a:cs typeface="Calibri"/>
            </a:endParaRPr>
          </a:p>
          <a:p>
            <a:pPr marL="171450" indent="-171450">
              <a:buFontTx/>
              <a:buChar char="-"/>
            </a:pPr>
            <a:r>
              <a:rPr lang="en-US" dirty="0" smtClean="0">
                <a:cs typeface="Calibri"/>
              </a:rPr>
              <a:t>Negation</a:t>
            </a:r>
            <a:r>
              <a:rPr lang="en-US" baseline="0" dirty="0" smtClean="0">
                <a:cs typeface="Calibri"/>
              </a:rPr>
              <a:t> handling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show postal code not having prepayment penalty mortgage flag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show postal code where there isn't any prepayment penalty mortgage flag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what are the postal code without  prepayment penalty mortgage flag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Show me the property state, property type and channel for people who neither have credit score above 650 nor original interest rate below 6</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a:p>
            <a:pPr marL="171450" indent="-171450">
              <a:buFontTx/>
              <a:buChar char="-"/>
            </a:pPr>
            <a:endParaRPr lang="en-US" baseline="0" dirty="0" smtClean="0">
              <a:cs typeface="Calibri"/>
            </a:endParaRPr>
          </a:p>
          <a:p>
            <a:pPr marL="171450" indent="-171450">
              <a:buFontTx/>
              <a:buChar char="-"/>
            </a:pPr>
            <a:r>
              <a:rPr lang="en-US" dirty="0" smtClean="0">
                <a:cs typeface="Calibri"/>
              </a:rPr>
              <a:t>Columns need not be near</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which are the property state having original interest rate except 7, with prepayment penalty mortgage flag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smtClean="0">
              <a:cs typeface="Calibr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cs typeface="Calibri"/>
              </a:rPr>
              <a:t>Aggregator Mapping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show maximum and minimum credit score, minimum and average original interest rate and the loan purpose for people with prepayment penalty mortgage flag, living in New York with a condo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cs typeface="Calibri"/>
            </a:endParaRPr>
          </a:p>
          <a:p>
            <a:pPr marL="171450" indent="-171450">
              <a:buFontTx/>
              <a:buChar char="-"/>
            </a:pPr>
            <a:r>
              <a:rPr lang="en-US" dirty="0" smtClean="0"/>
              <a:t>Logical operations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what are the property type available in California and New York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what is the loan purpose for people living in NY and having 8 as original interest rate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smtClean="0"/>
              <a:t>Order</a:t>
            </a:r>
            <a:r>
              <a:rPr lang="en-US" baseline="0" dirty="0" smtClean="0"/>
              <a:t>/Group</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Count the loans</a:t>
            </a:r>
            <a:r>
              <a:rPr lang="en-US" baseline="0" dirty="0" smtClean="0"/>
              <a:t> with</a:t>
            </a:r>
            <a:r>
              <a:rPr lang="en-US" dirty="0" smtClean="0"/>
              <a:t> original interest rate over 6.5</a:t>
            </a:r>
            <a:r>
              <a:rPr lang="en-US" baseline="0" dirty="0" smtClean="0"/>
              <a:t> across property state  </a:t>
            </a:r>
            <a:endParaRPr lang="en-US"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Show</a:t>
            </a:r>
            <a:r>
              <a:rPr lang="en-US" baseline="0" dirty="0" smtClean="0"/>
              <a:t> the property type for people in top 25% according to credit score</a:t>
            </a: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p:txBody>
      </p:sp>
      <p:sp>
        <p:nvSpPr>
          <p:cNvPr id="4" name="Slide Number Placeholder 3"/>
          <p:cNvSpPr>
            <a:spLocks noGrp="1"/>
          </p:cNvSpPr>
          <p:nvPr>
            <p:ph type="sldNum" sz="quarter" idx="10"/>
          </p:nvPr>
        </p:nvSpPr>
        <p:spPr/>
        <p:txBody>
          <a:bodyPr/>
          <a:lstStyle/>
          <a:p>
            <a:fld id="{44324B6B-6E09-394B-A6FE-4FF57B90A515}" type="slidenum">
              <a:rPr lang="en-US" smtClean="0"/>
              <a:t>9</a:t>
            </a:fld>
            <a:endParaRPr lang="en-US"/>
          </a:p>
        </p:txBody>
      </p:sp>
    </p:spTree>
    <p:extLst>
      <p:ext uri="{BB962C8B-B14F-4D97-AF65-F5344CB8AC3E}">
        <p14:creationId xmlns:p14="http://schemas.microsoft.com/office/powerpoint/2010/main" val="436118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cs typeface="Calibri"/>
            </a:endParaRPr>
          </a:p>
          <a:p>
            <a:pPr marL="1714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what are the property state having credit score above 700 for people having prepayment penalty mortgage flag</a:t>
            </a:r>
          </a:p>
          <a:p>
            <a:pPr marL="171450" indent="-171450">
              <a:buFontTx/>
              <a:buChar char="-"/>
            </a:pPr>
            <a:endParaRPr lang="en-US" dirty="0" smtClean="0">
              <a:cs typeface="Calibri"/>
            </a:endParaRPr>
          </a:p>
          <a:p>
            <a:pPr marL="171450" indent="-171450">
              <a:buFontTx/>
              <a:buChar char="-"/>
            </a:pPr>
            <a:r>
              <a:rPr lang="en-US" dirty="0" smtClean="0">
                <a:cs typeface="Calibri"/>
              </a:rPr>
              <a:t>Negation</a:t>
            </a:r>
            <a:r>
              <a:rPr lang="en-US" baseline="0" dirty="0" smtClean="0">
                <a:cs typeface="Calibri"/>
              </a:rPr>
              <a:t> handling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show postal code not having prepayment penalty mortgage flag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show postal code where there isn't any prepayment penalty mortgage flag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what are the postal code without  prepayment penalty mortgage flag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Show me the property state, property type and channel for people who neither have credit score above 650 nor original interest rate below 6</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a:p>
            <a:pPr marL="171450" indent="-171450">
              <a:buFontTx/>
              <a:buChar char="-"/>
            </a:pPr>
            <a:endParaRPr lang="en-US" baseline="0" dirty="0" smtClean="0">
              <a:cs typeface="Calibri"/>
            </a:endParaRPr>
          </a:p>
          <a:p>
            <a:pPr marL="171450" indent="-171450">
              <a:buFontTx/>
              <a:buChar char="-"/>
            </a:pPr>
            <a:r>
              <a:rPr lang="en-US" dirty="0" smtClean="0">
                <a:cs typeface="Calibri"/>
              </a:rPr>
              <a:t>Columns need not be near</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which are the property state having original interest rate except 7, with prepayment penalty mortgage flag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smtClean="0">
              <a:cs typeface="Calibr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cs typeface="Calibri"/>
              </a:rPr>
              <a:t>Aggregator Mapping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show maximum and minimum credit score, minimum and average original interest rate and the loan purpose for people with prepayment penalty mortgage flag, living in New York with a condo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cs typeface="Calibri"/>
            </a:endParaRPr>
          </a:p>
          <a:p>
            <a:pPr marL="171450" indent="-171450">
              <a:buFontTx/>
              <a:buChar char="-"/>
            </a:pPr>
            <a:r>
              <a:rPr lang="en-US" dirty="0" smtClean="0"/>
              <a:t>Logical operations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what are the property type available in California and New York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what is the loan purpose for people living in NY and having 8 as original interest rate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smtClean="0"/>
              <a:t>Order</a:t>
            </a:r>
            <a:r>
              <a:rPr lang="en-US" baseline="0" dirty="0" smtClean="0"/>
              <a:t>/Group</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Count the loans</a:t>
            </a:r>
            <a:r>
              <a:rPr lang="en-US" baseline="0" dirty="0" smtClean="0"/>
              <a:t> with</a:t>
            </a:r>
            <a:r>
              <a:rPr lang="en-US" dirty="0" smtClean="0"/>
              <a:t> original interest rate over 6.5</a:t>
            </a:r>
            <a:r>
              <a:rPr lang="en-US" baseline="0" dirty="0" smtClean="0"/>
              <a:t> across property state  </a:t>
            </a:r>
            <a:endParaRPr lang="en-US"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Show</a:t>
            </a:r>
            <a:r>
              <a:rPr lang="en-US" baseline="0" dirty="0" smtClean="0"/>
              <a:t> the property type for people in top 25% according to credit score</a:t>
            </a: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p:txBody>
      </p:sp>
      <p:sp>
        <p:nvSpPr>
          <p:cNvPr id="4" name="Slide Number Placeholder 3"/>
          <p:cNvSpPr>
            <a:spLocks noGrp="1"/>
          </p:cNvSpPr>
          <p:nvPr>
            <p:ph type="sldNum" sz="quarter" idx="10"/>
          </p:nvPr>
        </p:nvSpPr>
        <p:spPr/>
        <p:txBody>
          <a:bodyPr/>
          <a:lstStyle/>
          <a:p>
            <a:fld id="{44324B6B-6E09-394B-A6FE-4FF57B90A515}" type="slidenum">
              <a:rPr lang="en-US" smtClean="0"/>
              <a:t>10</a:t>
            </a:fld>
            <a:endParaRPr lang="en-US"/>
          </a:p>
        </p:txBody>
      </p:sp>
    </p:spTree>
    <p:extLst>
      <p:ext uri="{BB962C8B-B14F-4D97-AF65-F5344CB8AC3E}">
        <p14:creationId xmlns:p14="http://schemas.microsoft.com/office/powerpoint/2010/main" val="28282990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Center X">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8503920" cy="6858000"/>
          </a:xfrm>
          <a:prstGeom prst="rect">
            <a:avLst/>
          </a:prstGeom>
        </p:spPr>
      </p:pic>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l="30494"/>
          <a:stretch/>
        </p:blipFill>
        <p:spPr>
          <a:xfrm>
            <a:off x="3723503" y="0"/>
            <a:ext cx="8474906" cy="6864691"/>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96307" y="5479436"/>
            <a:ext cx="1108420" cy="713545"/>
          </a:xfrm>
          <a:prstGeom prst="rect">
            <a:avLst/>
          </a:prstGeom>
          <a:noFill/>
          <a:ln>
            <a:noFill/>
          </a:ln>
        </p:spPr>
      </p:pic>
      <p:sp>
        <p:nvSpPr>
          <p:cNvPr id="2" name="Title 1"/>
          <p:cNvSpPr>
            <a:spLocks noGrp="1"/>
          </p:cNvSpPr>
          <p:nvPr>
            <p:ph type="ctrTitle"/>
          </p:nvPr>
        </p:nvSpPr>
        <p:spPr>
          <a:xfrm>
            <a:off x="1524000" y="651165"/>
            <a:ext cx="9144000" cy="3149888"/>
          </a:xfrm>
        </p:spPr>
        <p:txBody>
          <a:bodyPr anchor="b">
            <a:normAutofit/>
          </a:bodyPr>
          <a:lstStyle>
            <a:lvl1pPr algn="ctr">
              <a:defRPr sz="4500" cap="all" baseline="0">
                <a:solidFill>
                  <a:schemeClr val="bg1"/>
                </a:solidFill>
              </a:defRPr>
            </a:lvl1pPr>
          </a:lstStyle>
          <a:p>
            <a:r>
              <a:rPr lang="en-US"/>
              <a:t>Click to edit Master title style</a:t>
            </a:r>
          </a:p>
        </p:txBody>
      </p:sp>
      <p:sp>
        <p:nvSpPr>
          <p:cNvPr id="3" name="Subtitle 2"/>
          <p:cNvSpPr>
            <a:spLocks noGrp="1"/>
          </p:cNvSpPr>
          <p:nvPr>
            <p:ph type="subTitle" idx="1" hasCustomPrompt="1"/>
          </p:nvPr>
        </p:nvSpPr>
        <p:spPr>
          <a:xfrm>
            <a:off x="8243454" y="4632326"/>
            <a:ext cx="3594126" cy="351566"/>
          </a:xfrm>
        </p:spPr>
        <p:txBody>
          <a:bodyPr>
            <a:normAutofit/>
          </a:bodyPr>
          <a:lstStyle>
            <a:lvl1pPr marL="0" indent="0" algn="l">
              <a:buNone/>
              <a:defRPr sz="17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Date</a:t>
            </a:r>
          </a:p>
        </p:txBody>
      </p:sp>
      <p:sp>
        <p:nvSpPr>
          <p:cNvPr id="20" name="Text Placeholder 19"/>
          <p:cNvSpPr>
            <a:spLocks noGrp="1"/>
          </p:cNvSpPr>
          <p:nvPr>
            <p:ph type="body" sz="quarter" idx="10" hasCustomPrompt="1"/>
          </p:nvPr>
        </p:nvSpPr>
        <p:spPr>
          <a:xfrm>
            <a:off x="8243888" y="5147277"/>
            <a:ext cx="3594100" cy="1195858"/>
          </a:xfrm>
        </p:spPr>
        <p:txBody>
          <a:bodyPr/>
          <a:lstStyle>
            <a:lvl1pPr marL="0" indent="0" algn="l" defTabSz="914400" rtl="0" eaLnBrk="1" latinLnBrk="0" hangingPunct="1">
              <a:lnSpc>
                <a:spcPct val="100000"/>
              </a:lnSpc>
              <a:spcBef>
                <a:spcPts val="1000"/>
              </a:spcBef>
              <a:buClr>
                <a:schemeClr val="accent3"/>
              </a:buClr>
              <a:buFont typeface="Arial"/>
              <a:buNone/>
              <a:defRPr lang="en-US" sz="1700" kern="1200" dirty="0" smtClean="0">
                <a:solidFill>
                  <a:schemeClr val="bg1"/>
                </a:solidFill>
                <a:latin typeface="+mn-lt"/>
                <a:ea typeface="+mn-ea"/>
                <a:cs typeface="+mn-cs"/>
              </a:defRPr>
            </a:lvl1pPr>
            <a:lvl2pPr marL="0" indent="0" algn="l" defTabSz="914400" rtl="0" eaLnBrk="1" latinLnBrk="0" hangingPunct="1">
              <a:lnSpc>
                <a:spcPct val="100000"/>
              </a:lnSpc>
              <a:spcBef>
                <a:spcPts val="1000"/>
              </a:spcBef>
              <a:buClr>
                <a:schemeClr val="accent3"/>
              </a:buClr>
              <a:buFont typeface="Arial"/>
              <a:buNone/>
              <a:defRPr lang="en-US" sz="1700" kern="1200" dirty="0" smtClean="0">
                <a:solidFill>
                  <a:schemeClr val="bg1"/>
                </a:solidFill>
                <a:latin typeface="+mn-lt"/>
                <a:ea typeface="+mn-ea"/>
                <a:cs typeface="+mn-cs"/>
              </a:defRPr>
            </a:lvl2pPr>
            <a:lvl3pPr marL="0" indent="0" algn="l" defTabSz="914400" rtl="0" eaLnBrk="1" latinLnBrk="0" hangingPunct="1">
              <a:lnSpc>
                <a:spcPct val="100000"/>
              </a:lnSpc>
              <a:spcBef>
                <a:spcPts val="1000"/>
              </a:spcBef>
              <a:buClr>
                <a:schemeClr val="accent3"/>
              </a:buClr>
              <a:buFont typeface="Arial"/>
              <a:buNone/>
              <a:defRPr lang="en-US" sz="1700" kern="1200" dirty="0" smtClean="0">
                <a:solidFill>
                  <a:schemeClr val="bg1"/>
                </a:solidFill>
                <a:latin typeface="+mn-lt"/>
                <a:ea typeface="+mn-ea"/>
                <a:cs typeface="+mn-cs"/>
              </a:defRPr>
            </a:lvl3pPr>
            <a:lvl4pPr marL="0" indent="0" algn="l" defTabSz="914400" rtl="0" eaLnBrk="1" latinLnBrk="0" hangingPunct="1">
              <a:lnSpc>
                <a:spcPct val="100000"/>
              </a:lnSpc>
              <a:spcBef>
                <a:spcPts val="1000"/>
              </a:spcBef>
              <a:buClr>
                <a:schemeClr val="accent3"/>
              </a:buClr>
              <a:buFont typeface="Arial"/>
              <a:buNone/>
              <a:defRPr lang="en-US" sz="1700" kern="1200" dirty="0" smtClean="0">
                <a:solidFill>
                  <a:schemeClr val="bg1"/>
                </a:solidFill>
                <a:latin typeface="+mn-lt"/>
                <a:ea typeface="+mn-ea"/>
                <a:cs typeface="+mn-cs"/>
              </a:defRPr>
            </a:lvl4pPr>
          </a:lstStyle>
          <a:p>
            <a:pPr lvl="0"/>
            <a:r>
              <a:rPr lang="en-US"/>
              <a:t>Name of Presenter</a:t>
            </a:r>
          </a:p>
        </p:txBody>
      </p:sp>
      <p:sp>
        <p:nvSpPr>
          <p:cNvPr id="23" name="Rectangle 22"/>
          <p:cNvSpPr/>
          <p:nvPr userDrawn="1"/>
        </p:nvSpPr>
        <p:spPr>
          <a:xfrm>
            <a:off x="8243454" y="6343135"/>
            <a:ext cx="1306448" cy="215444"/>
          </a:xfrm>
          <a:prstGeom prst="rect">
            <a:avLst/>
          </a:prstGeom>
        </p:spPr>
        <p:txBody>
          <a:bodyPr wrap="none" lIns="0" rIns="0">
            <a:spAutoFit/>
          </a:bodyPr>
          <a:lstStyle/>
          <a:p>
            <a:r>
              <a:rPr lang="en-US" sz="800">
                <a:solidFill>
                  <a:schemeClr val="bg1"/>
                </a:solidFill>
                <a:latin typeface="Century Gothic" pitchFamily="34" charset="0"/>
              </a:rPr>
              <a:t>© </a:t>
            </a:r>
            <a:r>
              <a:rPr lang="en-US" sz="800" err="1">
                <a:solidFill>
                  <a:schemeClr val="bg1"/>
                </a:solidFill>
                <a:latin typeface="Century Gothic" pitchFamily="34" charset="0"/>
              </a:rPr>
              <a:t>ExlService</a:t>
            </a:r>
            <a:r>
              <a:rPr lang="en-US" sz="800" baseline="0">
                <a:solidFill>
                  <a:schemeClr val="bg1"/>
                </a:solidFill>
                <a:latin typeface="Century Gothic" pitchFamily="34" charset="0"/>
              </a:rPr>
              <a:t> Holdings, Inc. </a:t>
            </a:r>
            <a:endParaRPr lang="en-US" sz="800"/>
          </a:p>
        </p:txBody>
      </p:sp>
    </p:spTree>
    <p:extLst>
      <p:ext uri="{BB962C8B-B14F-4D97-AF65-F5344CB8AC3E}">
        <p14:creationId xmlns:p14="http://schemas.microsoft.com/office/powerpoint/2010/main" val="1886630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 Sider">
    <p:spTree>
      <p:nvGrpSpPr>
        <p:cNvPr id="1" name=""/>
        <p:cNvGrpSpPr/>
        <p:nvPr/>
      </p:nvGrpSpPr>
      <p:grpSpPr>
        <a:xfrm>
          <a:off x="0" y="0"/>
          <a:ext cx="0" cy="0"/>
          <a:chOff x="0" y="0"/>
          <a:chExt cx="0" cy="0"/>
        </a:xfrm>
      </p:grpSpPr>
      <p:sp>
        <p:nvSpPr>
          <p:cNvPr id="9"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2944" y="86060"/>
            <a:ext cx="914636" cy="588796"/>
          </a:xfrm>
          <a:prstGeom prst="rect">
            <a:avLst/>
          </a:prstGeom>
          <a:noFill/>
          <a:ln>
            <a:noFill/>
          </a:ln>
        </p:spPr>
      </p:pic>
      <p:sp>
        <p:nvSpPr>
          <p:cNvPr id="2" name="Title 1"/>
          <p:cNvSpPr>
            <a:spLocks noGrp="1"/>
          </p:cNvSpPr>
          <p:nvPr>
            <p:ph type="title"/>
          </p:nvPr>
        </p:nvSpPr>
        <p:spPr>
          <a:xfrm>
            <a:off x="6483177" y="924762"/>
            <a:ext cx="4997591" cy="725056"/>
          </a:xfrm>
        </p:spPr>
        <p:txBody>
          <a:bodyPr>
            <a:normAutofit/>
          </a:bodyPr>
          <a:lstStyle>
            <a:lvl1pPr>
              <a:defRPr sz="2400"/>
            </a:lvl1pPr>
          </a:lstStyle>
          <a:p>
            <a:r>
              <a:rPr lang="en-US"/>
              <a:t>Click to edit Master title style</a:t>
            </a:r>
          </a:p>
        </p:txBody>
      </p:sp>
      <p:sp>
        <p:nvSpPr>
          <p:cNvPr id="3" name="Content Placeholder 2"/>
          <p:cNvSpPr>
            <a:spLocks noGrp="1"/>
          </p:cNvSpPr>
          <p:nvPr>
            <p:ph idx="1"/>
          </p:nvPr>
        </p:nvSpPr>
        <p:spPr>
          <a:xfrm>
            <a:off x="6483177" y="1759527"/>
            <a:ext cx="5478780" cy="4417436"/>
          </a:xfrm>
        </p:spPr>
        <p:txBody>
          <a:bodyPr>
            <a:noAutofit/>
          </a:bodyPr>
          <a:lstStyle>
            <a:lvl1pPr marL="0" indent="0">
              <a:spcBef>
                <a:spcPts val="1600"/>
              </a:spcBef>
              <a:spcAft>
                <a:spcPts val="600"/>
              </a:spcAft>
              <a:buNone/>
              <a:defRPr lang="en-US" sz="2000" b="0" kern="1200" dirty="0" smtClean="0">
                <a:solidFill>
                  <a:schemeClr val="tx1"/>
                </a:solidFill>
                <a:latin typeface="+mn-lt"/>
                <a:ea typeface="+mj-ea"/>
                <a:cs typeface="+mj-cs"/>
              </a:defRPr>
            </a:lvl1pPr>
            <a:lvl2pPr marL="115888" indent="-115888">
              <a:lnSpc>
                <a:spcPct val="110000"/>
              </a:lnSpc>
              <a:buClr>
                <a:schemeClr val="accent3"/>
              </a:buClr>
              <a:buFont typeface="Arial" pitchFamily="34" charset="0"/>
              <a:buChar char="•"/>
              <a:tabLst/>
              <a:defRPr sz="1100"/>
            </a:lvl2pPr>
            <a:lvl3pPr marL="346075" indent="-112713">
              <a:lnSpc>
                <a:spcPct val="110000"/>
              </a:lnSpc>
              <a:buFont typeface="Arial" pitchFamily="34" charset="0"/>
              <a:buChar char="-"/>
              <a:tabLst/>
              <a:defRPr sz="900"/>
            </a:lvl3pPr>
            <a:lvl4pPr marL="511175" indent="-111125">
              <a:lnSpc>
                <a:spcPct val="110000"/>
              </a:lnSpc>
              <a:tabLst/>
              <a:defRPr sz="900"/>
            </a:lvl4pPr>
            <a:lvl5pPr marL="684213" indent="-107950">
              <a:lnSpc>
                <a:spcPct val="110000"/>
              </a:lnSpc>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7">
            <a:extLst>
              <a:ext uri="{FF2B5EF4-FFF2-40B4-BE49-F238E27FC236}">
                <a16:creationId xmlns:a16="http://schemas.microsoft.com/office/drawing/2014/main" xmlns="" id="{3C8DA527-38D8-DD43-ABC7-5A5D9AB83A62}"/>
              </a:ext>
            </a:extLst>
          </p:cNvPr>
          <p:cNvSpPr>
            <a:spLocks noGrp="1"/>
          </p:cNvSpPr>
          <p:nvPr>
            <p:ph type="body" sz="quarter" idx="16" hasCustomPrompt="1"/>
          </p:nvPr>
        </p:nvSpPr>
        <p:spPr>
          <a:xfrm>
            <a:off x="603704" y="95563"/>
            <a:ext cx="7171781" cy="585920"/>
          </a:xfrm>
        </p:spPr>
        <p:txBody>
          <a:bodyPr anchor="ctr">
            <a:normAutofit/>
          </a:bodyPr>
          <a:lstStyle>
            <a:lvl1pPr marL="0" indent="0">
              <a:buNone/>
              <a:defRPr sz="2300" b="1" cap="all" baseline="0">
                <a:solidFill>
                  <a:schemeClr val="bg1"/>
                </a:solidFill>
              </a:defRPr>
            </a:lvl1pPr>
          </a:lstStyle>
          <a:p>
            <a:pPr lvl="0"/>
            <a:r>
              <a:rPr lang="en-US"/>
              <a:t>Click to edit Page Heading</a:t>
            </a:r>
          </a:p>
        </p:txBody>
      </p:sp>
      <p:grpSp>
        <p:nvGrpSpPr>
          <p:cNvPr id="17" name="Group 16"/>
          <p:cNvGrpSpPr/>
          <p:nvPr userDrawn="1"/>
        </p:nvGrpSpPr>
        <p:grpSpPr>
          <a:xfrm>
            <a:off x="6260951" y="6558701"/>
            <a:ext cx="5931049" cy="299299"/>
            <a:chOff x="6260951" y="6558701"/>
            <a:chExt cx="5931049" cy="299299"/>
          </a:xfrm>
        </p:grpSpPr>
        <p:sp>
          <p:nvSpPr>
            <p:cNvPr id="18"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userDrawn="1"/>
          </p:nvGrpSpPr>
          <p:grpSpPr>
            <a:xfrm>
              <a:off x="8799513" y="6615920"/>
              <a:ext cx="2703555" cy="162839"/>
              <a:chOff x="8799513" y="6615920"/>
              <a:chExt cx="2703555" cy="162839"/>
            </a:xfrm>
          </p:grpSpPr>
          <p:cxnSp>
            <p:nvCxnSpPr>
              <p:cNvPr id="23" name="Straight Connector 22"/>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5" name="TextBox 24"/>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t>July 9, 2018</a:t>
            </a:fld>
            <a:endParaRPr lang="en-US" sz="900">
              <a:solidFill>
                <a:schemeClr val="bg1"/>
              </a:solidFill>
            </a:endParaRPr>
          </a:p>
        </p:txBody>
      </p:sp>
      <p:sp>
        <p:nvSpPr>
          <p:cNvPr id="26" name="TextBox 25"/>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t>‹#›</a:t>
            </a:fld>
            <a:endParaRPr lang="en-US" sz="900">
              <a:solidFill>
                <a:schemeClr val="bg1"/>
              </a:solidFill>
            </a:endParaRPr>
          </a:p>
        </p:txBody>
      </p:sp>
      <p:sp>
        <p:nvSpPr>
          <p:cNvPr id="27" name="TextBox 26"/>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a:solidFill>
                  <a:schemeClr val="bg1"/>
                </a:solidFill>
              </a:rPr>
              <a:t>© 2018 EXLSERVICE HOLDINGS, INC</a:t>
            </a:r>
          </a:p>
        </p:txBody>
      </p:sp>
      <p:sp>
        <p:nvSpPr>
          <p:cNvPr id="7" name="Freeform 6"/>
          <p:cNvSpPr/>
          <p:nvPr userDrawn="1"/>
        </p:nvSpPr>
        <p:spPr>
          <a:xfrm>
            <a:off x="774551" y="763793"/>
            <a:ext cx="5486400" cy="6107185"/>
          </a:xfrm>
          <a:custGeom>
            <a:avLst/>
            <a:gdLst>
              <a:gd name="connsiteX0" fmla="*/ 5461233 w 5461233"/>
              <a:gd name="connsiteY0" fmla="*/ 0 h 6107185"/>
              <a:gd name="connsiteX1" fmla="*/ 0 w 5461233"/>
              <a:gd name="connsiteY1" fmla="*/ 0 h 6107185"/>
              <a:gd name="connsiteX2" fmla="*/ 0 w 5461233"/>
              <a:gd name="connsiteY2" fmla="*/ 6107185 h 6107185"/>
              <a:gd name="connsiteX3" fmla="*/ 1434517 w 5461233"/>
              <a:gd name="connsiteY3" fmla="*/ 6107185 h 6107185"/>
              <a:gd name="connsiteX4" fmla="*/ 5461233 w 5461233"/>
              <a:gd name="connsiteY4" fmla="*/ 0 h 6107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1233" h="6107185">
                <a:moveTo>
                  <a:pt x="5461233" y="0"/>
                </a:moveTo>
                <a:lnTo>
                  <a:pt x="0" y="0"/>
                </a:lnTo>
                <a:lnTo>
                  <a:pt x="0" y="6107185"/>
                </a:lnTo>
                <a:lnTo>
                  <a:pt x="1434517" y="6107185"/>
                </a:lnTo>
                <a:lnTo>
                  <a:pt x="5461233" y="0"/>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userDrawn="1"/>
        </p:nvSpPr>
        <p:spPr>
          <a:xfrm>
            <a:off x="-1" y="763793"/>
            <a:ext cx="6260757" cy="6108192"/>
          </a:xfrm>
          <a:custGeom>
            <a:avLst/>
            <a:gdLst>
              <a:gd name="connsiteX0" fmla="*/ 6260757 w 6260757"/>
              <a:gd name="connsiteY0" fmla="*/ 0 h 6096000"/>
              <a:gd name="connsiteX1" fmla="*/ 0 w 6260757"/>
              <a:gd name="connsiteY1" fmla="*/ 0 h 6096000"/>
              <a:gd name="connsiteX2" fmla="*/ 0 w 6260757"/>
              <a:gd name="connsiteY2" fmla="*/ 6096000 h 6096000"/>
              <a:gd name="connsiteX3" fmla="*/ 2224216 w 6260757"/>
              <a:gd name="connsiteY3" fmla="*/ 6096000 h 6096000"/>
              <a:gd name="connsiteX4" fmla="*/ 6260757 w 6260757"/>
              <a:gd name="connsiteY4" fmla="*/ 0 h 60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0757" h="6096000">
                <a:moveTo>
                  <a:pt x="6260757" y="0"/>
                </a:moveTo>
                <a:lnTo>
                  <a:pt x="0" y="0"/>
                </a:lnTo>
                <a:lnTo>
                  <a:pt x="0" y="6096000"/>
                </a:lnTo>
                <a:lnTo>
                  <a:pt x="2224216" y="6096000"/>
                </a:lnTo>
                <a:lnTo>
                  <a:pt x="6260757" y="0"/>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4261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xecutive 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Group 2"/>
          <p:cNvGrpSpPr/>
          <p:nvPr userDrawn="1"/>
        </p:nvGrpSpPr>
        <p:grpSpPr>
          <a:xfrm>
            <a:off x="722442" y="-1"/>
            <a:ext cx="11469557" cy="6858181"/>
            <a:chOff x="722442" y="-1"/>
            <a:chExt cx="11469557" cy="6858181"/>
          </a:xfrm>
        </p:grpSpPr>
        <p:sp>
          <p:nvSpPr>
            <p:cNvPr id="14" name="Triangle 13"/>
            <p:cNvSpPr/>
            <p:nvPr userDrawn="1"/>
          </p:nvSpPr>
          <p:spPr>
            <a:xfrm>
              <a:off x="2052498" y="4206240"/>
              <a:ext cx="3393205" cy="2651760"/>
            </a:xfrm>
            <a:prstGeom prst="triangle">
              <a:avLst/>
            </a:prstGeom>
            <a:solidFill>
              <a:srgbClr val="0D5D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Chevron 14"/>
            <p:cNvSpPr/>
            <p:nvPr userDrawn="1"/>
          </p:nvSpPr>
          <p:spPr>
            <a:xfrm rot="10800000" flipH="1">
              <a:off x="722442" y="2879002"/>
              <a:ext cx="3951026" cy="3978997"/>
            </a:xfrm>
            <a:custGeom>
              <a:avLst/>
              <a:gdLst>
                <a:gd name="connsiteX0" fmla="*/ 0 w 3951026"/>
                <a:gd name="connsiteY0" fmla="*/ 0 h 6858000"/>
                <a:gd name="connsiteX1" fmla="*/ 1631774 w 3951026"/>
                <a:gd name="connsiteY1" fmla="*/ 0 h 6858000"/>
                <a:gd name="connsiteX2" fmla="*/ 3951026 w 3951026"/>
                <a:gd name="connsiteY2" fmla="*/ 3429000 h 6858000"/>
                <a:gd name="connsiteX3" fmla="*/ 1631774 w 3951026"/>
                <a:gd name="connsiteY3" fmla="*/ 6858000 h 6858000"/>
                <a:gd name="connsiteX4" fmla="*/ 0 w 3951026"/>
                <a:gd name="connsiteY4" fmla="*/ 6858000 h 6858000"/>
                <a:gd name="connsiteX5" fmla="*/ 2319252 w 3951026"/>
                <a:gd name="connsiteY5" fmla="*/ 3429000 h 6858000"/>
                <a:gd name="connsiteX6" fmla="*/ 0 w 3951026"/>
                <a:gd name="connsiteY6" fmla="*/ 0 h 6858000"/>
                <a:gd name="connsiteX0" fmla="*/ 0 w 3951026"/>
                <a:gd name="connsiteY0" fmla="*/ 0 h 6858000"/>
                <a:gd name="connsiteX1" fmla="*/ 1631774 w 3951026"/>
                <a:gd name="connsiteY1" fmla="*/ 0 h 6858000"/>
                <a:gd name="connsiteX2" fmla="*/ 3951026 w 3951026"/>
                <a:gd name="connsiteY2" fmla="*/ 3429000 h 6858000"/>
                <a:gd name="connsiteX3" fmla="*/ 3271878 w 3951026"/>
                <a:gd name="connsiteY3" fmla="*/ 3978997 h 6858000"/>
                <a:gd name="connsiteX4" fmla="*/ 1631774 w 3951026"/>
                <a:gd name="connsiteY4" fmla="*/ 6858000 h 6858000"/>
                <a:gd name="connsiteX5" fmla="*/ 0 w 3951026"/>
                <a:gd name="connsiteY5" fmla="*/ 6858000 h 6858000"/>
                <a:gd name="connsiteX6" fmla="*/ 2319252 w 3951026"/>
                <a:gd name="connsiteY6" fmla="*/ 3429000 h 6858000"/>
                <a:gd name="connsiteX7" fmla="*/ 0 w 3951026"/>
                <a:gd name="connsiteY7" fmla="*/ 0 h 6858000"/>
                <a:gd name="connsiteX0" fmla="*/ 0 w 3951026"/>
                <a:gd name="connsiteY0" fmla="*/ 0 h 6858000"/>
                <a:gd name="connsiteX1" fmla="*/ 1631774 w 3951026"/>
                <a:gd name="connsiteY1" fmla="*/ 0 h 6858000"/>
                <a:gd name="connsiteX2" fmla="*/ 3951026 w 3951026"/>
                <a:gd name="connsiteY2" fmla="*/ 3429000 h 6858000"/>
                <a:gd name="connsiteX3" fmla="*/ 3271878 w 3951026"/>
                <a:gd name="connsiteY3" fmla="*/ 3978997 h 6858000"/>
                <a:gd name="connsiteX4" fmla="*/ 3306665 w 3951026"/>
                <a:gd name="connsiteY4" fmla="*/ 3739081 h 6858000"/>
                <a:gd name="connsiteX5" fmla="*/ 0 w 3951026"/>
                <a:gd name="connsiteY5" fmla="*/ 6858000 h 6858000"/>
                <a:gd name="connsiteX6" fmla="*/ 2319252 w 3951026"/>
                <a:gd name="connsiteY6" fmla="*/ 3429000 h 6858000"/>
                <a:gd name="connsiteX7" fmla="*/ 0 w 3951026"/>
                <a:gd name="connsiteY7" fmla="*/ 0 h 6858000"/>
                <a:gd name="connsiteX0" fmla="*/ 0 w 3951026"/>
                <a:gd name="connsiteY0" fmla="*/ 0 h 3978997"/>
                <a:gd name="connsiteX1" fmla="*/ 1631774 w 3951026"/>
                <a:gd name="connsiteY1" fmla="*/ 0 h 3978997"/>
                <a:gd name="connsiteX2" fmla="*/ 3951026 w 3951026"/>
                <a:gd name="connsiteY2" fmla="*/ 3429000 h 3978997"/>
                <a:gd name="connsiteX3" fmla="*/ 3271878 w 3951026"/>
                <a:gd name="connsiteY3" fmla="*/ 3978997 h 3978997"/>
                <a:gd name="connsiteX4" fmla="*/ 3306665 w 3951026"/>
                <a:gd name="connsiteY4" fmla="*/ 3739081 h 3978997"/>
                <a:gd name="connsiteX5" fmla="*/ 2860895 w 3951026"/>
                <a:gd name="connsiteY5" fmla="*/ 3897517 h 3978997"/>
                <a:gd name="connsiteX6" fmla="*/ 2319252 w 3951026"/>
                <a:gd name="connsiteY6" fmla="*/ 3429000 h 3978997"/>
                <a:gd name="connsiteX7" fmla="*/ 0 w 3951026"/>
                <a:gd name="connsiteY7" fmla="*/ 0 h 397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1026" h="3978997">
                  <a:moveTo>
                    <a:pt x="0" y="0"/>
                  </a:moveTo>
                  <a:lnTo>
                    <a:pt x="1631774" y="0"/>
                  </a:lnTo>
                  <a:lnTo>
                    <a:pt x="3951026" y="3429000"/>
                  </a:lnTo>
                  <a:cubicBezTo>
                    <a:pt x="3673340" y="3837160"/>
                    <a:pt x="3549564" y="3570837"/>
                    <a:pt x="3271878" y="3978997"/>
                  </a:cubicBezTo>
                  <a:lnTo>
                    <a:pt x="3306665" y="3739081"/>
                  </a:lnTo>
                  <a:lnTo>
                    <a:pt x="2860895" y="3897517"/>
                  </a:lnTo>
                  <a:lnTo>
                    <a:pt x="2319252" y="3429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7" name="Freeform 16"/>
            <p:cNvSpPr/>
            <p:nvPr userDrawn="1"/>
          </p:nvSpPr>
          <p:spPr>
            <a:xfrm>
              <a:off x="775813" y="0"/>
              <a:ext cx="3146079" cy="3462950"/>
            </a:xfrm>
            <a:custGeom>
              <a:avLst/>
              <a:gdLst>
                <a:gd name="connsiteX0" fmla="*/ 2494229 w 3146079"/>
                <a:gd name="connsiteY0" fmla="*/ 3462950 h 3462950"/>
                <a:gd name="connsiteX1" fmla="*/ 2258839 w 3146079"/>
                <a:gd name="connsiteY1" fmla="*/ 3435790 h 3462950"/>
                <a:gd name="connsiteX2" fmla="*/ 0 w 3146079"/>
                <a:gd name="connsiteY2" fmla="*/ 0 h 3462950"/>
                <a:gd name="connsiteX3" fmla="*/ 1638677 w 3146079"/>
                <a:gd name="connsiteY3" fmla="*/ 0 h 3462950"/>
                <a:gd name="connsiteX4" fmla="*/ 3146079 w 3146079"/>
                <a:gd name="connsiteY4" fmla="*/ 2272420 h 3462950"/>
                <a:gd name="connsiteX5" fmla="*/ 2494229 w 3146079"/>
                <a:gd name="connsiteY5" fmla="*/ 3462950 h 346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6079" h="3462950">
                  <a:moveTo>
                    <a:pt x="2494229" y="3462950"/>
                  </a:moveTo>
                  <a:lnTo>
                    <a:pt x="2258839" y="3435790"/>
                  </a:lnTo>
                  <a:lnTo>
                    <a:pt x="0" y="0"/>
                  </a:lnTo>
                  <a:lnTo>
                    <a:pt x="1638677" y="0"/>
                  </a:lnTo>
                  <a:lnTo>
                    <a:pt x="3146079" y="2272420"/>
                  </a:lnTo>
                  <a:lnTo>
                    <a:pt x="2494229" y="3462950"/>
                  </a:ln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p:cNvSpPr/>
            <p:nvPr userDrawn="1"/>
          </p:nvSpPr>
          <p:spPr>
            <a:xfrm>
              <a:off x="4103522" y="0"/>
              <a:ext cx="8088477" cy="6858180"/>
            </a:xfrm>
            <a:custGeom>
              <a:avLst/>
              <a:gdLst>
                <a:gd name="connsiteX0" fmla="*/ 0 w 3285995"/>
                <a:gd name="connsiteY0" fmla="*/ 0 h 6858000"/>
                <a:gd name="connsiteX1" fmla="*/ 3285995 w 3285995"/>
                <a:gd name="connsiteY1" fmla="*/ 0 h 6858000"/>
                <a:gd name="connsiteX2" fmla="*/ 3285995 w 3285995"/>
                <a:gd name="connsiteY2" fmla="*/ 6858000 h 6858000"/>
                <a:gd name="connsiteX3" fmla="*/ 0 w 3285995"/>
                <a:gd name="connsiteY3" fmla="*/ 6858000 h 6858000"/>
                <a:gd name="connsiteX4" fmla="*/ 0 w 3285995"/>
                <a:gd name="connsiteY4" fmla="*/ 0 h 6858000"/>
                <a:gd name="connsiteX0" fmla="*/ 1002975 w 4288970"/>
                <a:gd name="connsiteY0" fmla="*/ 0 h 6858000"/>
                <a:gd name="connsiteX1" fmla="*/ 4288970 w 4288970"/>
                <a:gd name="connsiteY1" fmla="*/ 0 h 6858000"/>
                <a:gd name="connsiteX2" fmla="*/ 4288970 w 4288970"/>
                <a:gd name="connsiteY2" fmla="*/ 6858000 h 6858000"/>
                <a:gd name="connsiteX3" fmla="*/ 1002975 w 4288970"/>
                <a:gd name="connsiteY3" fmla="*/ 6858000 h 6858000"/>
                <a:gd name="connsiteX4" fmla="*/ 0 w 4288970"/>
                <a:gd name="connsiteY4" fmla="*/ 1785257 h 6858000"/>
                <a:gd name="connsiteX5" fmla="*/ 1002975 w 4288970"/>
                <a:gd name="connsiteY5" fmla="*/ 0 h 6858000"/>
                <a:gd name="connsiteX0" fmla="*/ 1003302 w 4289297"/>
                <a:gd name="connsiteY0" fmla="*/ 0 h 6858000"/>
                <a:gd name="connsiteX1" fmla="*/ 4289297 w 4289297"/>
                <a:gd name="connsiteY1" fmla="*/ 0 h 6858000"/>
                <a:gd name="connsiteX2" fmla="*/ 4289297 w 4289297"/>
                <a:gd name="connsiteY2" fmla="*/ 6858000 h 6858000"/>
                <a:gd name="connsiteX3" fmla="*/ 1003302 w 4289297"/>
                <a:gd name="connsiteY3" fmla="*/ 6858000 h 6858000"/>
                <a:gd name="connsiteX4" fmla="*/ 327 w 4289297"/>
                <a:gd name="connsiteY4" fmla="*/ 1785257 h 6858000"/>
                <a:gd name="connsiteX5" fmla="*/ 1003302 w 4289297"/>
                <a:gd name="connsiteY5" fmla="*/ 0 h 6858000"/>
                <a:gd name="connsiteX0" fmla="*/ 1743394 w 5029389"/>
                <a:gd name="connsiteY0" fmla="*/ 0 h 6858000"/>
                <a:gd name="connsiteX1" fmla="*/ 5029389 w 5029389"/>
                <a:gd name="connsiteY1" fmla="*/ 0 h 6858000"/>
                <a:gd name="connsiteX2" fmla="*/ 5029389 w 5029389"/>
                <a:gd name="connsiteY2" fmla="*/ 6858000 h 6858000"/>
                <a:gd name="connsiteX3" fmla="*/ 1743394 w 5029389"/>
                <a:gd name="connsiteY3" fmla="*/ 6858000 h 6858000"/>
                <a:gd name="connsiteX4" fmla="*/ 190 w 5029389"/>
                <a:gd name="connsiteY4" fmla="*/ 3429000 h 6858000"/>
                <a:gd name="connsiteX5" fmla="*/ 1743394 w 5029389"/>
                <a:gd name="connsiteY5" fmla="*/ 0 h 6858000"/>
                <a:gd name="connsiteX0" fmla="*/ 1744150 w 5030145"/>
                <a:gd name="connsiteY0" fmla="*/ 0 h 6858000"/>
                <a:gd name="connsiteX1" fmla="*/ 5030145 w 5030145"/>
                <a:gd name="connsiteY1" fmla="*/ 0 h 6858000"/>
                <a:gd name="connsiteX2" fmla="*/ 5030145 w 5030145"/>
                <a:gd name="connsiteY2" fmla="*/ 6858000 h 6858000"/>
                <a:gd name="connsiteX3" fmla="*/ 1744150 w 5030145"/>
                <a:gd name="connsiteY3" fmla="*/ 6858000 h 6858000"/>
                <a:gd name="connsiteX4" fmla="*/ 946 w 5030145"/>
                <a:gd name="connsiteY4" fmla="*/ 3429000 h 6858000"/>
                <a:gd name="connsiteX5" fmla="*/ 1744150 w 5030145"/>
                <a:gd name="connsiteY5" fmla="*/ 0 h 6858000"/>
                <a:gd name="connsiteX0" fmla="*/ 1744150 w 5030145"/>
                <a:gd name="connsiteY0" fmla="*/ 0 h 6858180"/>
                <a:gd name="connsiteX1" fmla="*/ 5030145 w 5030145"/>
                <a:gd name="connsiteY1" fmla="*/ 0 h 6858180"/>
                <a:gd name="connsiteX2" fmla="*/ 5030145 w 5030145"/>
                <a:gd name="connsiteY2" fmla="*/ 6858000 h 6858180"/>
                <a:gd name="connsiteX3" fmla="*/ 1744150 w 5030145"/>
                <a:gd name="connsiteY3" fmla="*/ 6858000 h 6858180"/>
                <a:gd name="connsiteX4" fmla="*/ 946 w 5030145"/>
                <a:gd name="connsiteY4" fmla="*/ 3429000 h 6858180"/>
                <a:gd name="connsiteX5" fmla="*/ 1744150 w 5030145"/>
                <a:gd name="connsiteY5" fmla="*/ 0 h 685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0145" h="6858180">
                  <a:moveTo>
                    <a:pt x="1744150" y="0"/>
                  </a:moveTo>
                  <a:lnTo>
                    <a:pt x="5030145" y="0"/>
                  </a:lnTo>
                  <a:lnTo>
                    <a:pt x="5030145" y="6858000"/>
                  </a:lnTo>
                  <a:lnTo>
                    <a:pt x="1744150" y="6858000"/>
                  </a:lnTo>
                  <a:cubicBezTo>
                    <a:pt x="1754538" y="6887029"/>
                    <a:pt x="-20329" y="3410857"/>
                    <a:pt x="946" y="3429000"/>
                  </a:cubicBezTo>
                  <a:cubicBezTo>
                    <a:pt x="-38472" y="3418114"/>
                    <a:pt x="1163082" y="1143000"/>
                    <a:pt x="174415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Chevron 12"/>
            <p:cNvSpPr/>
            <p:nvPr userDrawn="1"/>
          </p:nvSpPr>
          <p:spPr>
            <a:xfrm flipH="1">
              <a:off x="3035395" y="-1"/>
              <a:ext cx="3951026" cy="6858000"/>
            </a:xfrm>
            <a:prstGeom prst="chevron">
              <a:avLst>
                <a:gd name="adj" fmla="val 58700"/>
              </a:avLst>
            </a:prstGeom>
            <a:solidFill>
              <a:srgbClr val="169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1" name="Rectangle 10"/>
            <p:cNvSpPr/>
            <p:nvPr userDrawn="1"/>
          </p:nvSpPr>
          <p:spPr>
            <a:xfrm>
              <a:off x="4898136" y="4420772"/>
              <a:ext cx="6748174" cy="173980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 name="Title 1"/>
          <p:cNvSpPr>
            <a:spLocks noGrp="1"/>
          </p:cNvSpPr>
          <p:nvPr>
            <p:ph type="ctrTitle" hasCustomPrompt="1"/>
          </p:nvPr>
        </p:nvSpPr>
        <p:spPr>
          <a:xfrm>
            <a:off x="4855098" y="2259651"/>
            <a:ext cx="6759363" cy="1862898"/>
          </a:xfrm>
        </p:spPr>
        <p:txBody>
          <a:bodyPr anchor="b">
            <a:normAutofit/>
          </a:bodyPr>
          <a:lstStyle>
            <a:lvl1pPr algn="l">
              <a:defRPr sz="2800" b="0" cap="all" baseline="0">
                <a:solidFill>
                  <a:schemeClr val="bg1"/>
                </a:solidFill>
              </a:defRPr>
            </a:lvl1pPr>
          </a:lstStyle>
          <a:p>
            <a:r>
              <a:rPr lang="en-US"/>
              <a:t>Executive case study template – to be used only for digital intelligence case studies with x factor multiplier</a:t>
            </a:r>
          </a:p>
        </p:txBody>
      </p:sp>
      <p:sp>
        <p:nvSpPr>
          <p:cNvPr id="5" name="Text Placeholder 4"/>
          <p:cNvSpPr>
            <a:spLocks noGrp="1"/>
          </p:cNvSpPr>
          <p:nvPr>
            <p:ph type="body" sz="quarter" idx="10" hasCustomPrompt="1"/>
          </p:nvPr>
        </p:nvSpPr>
        <p:spPr>
          <a:xfrm>
            <a:off x="5209983" y="4718995"/>
            <a:ext cx="6266511" cy="293687"/>
          </a:xfrm>
        </p:spPr>
        <p:txBody>
          <a:bodyPr>
            <a:normAutofit/>
          </a:bodyPr>
          <a:lstStyle>
            <a:lvl1pPr marL="0" indent="0">
              <a:buNone/>
              <a:defRPr sz="1200" b="1">
                <a:solidFill>
                  <a:schemeClr val="accent3"/>
                </a:solidFill>
              </a:defRPr>
            </a:lvl1pPr>
          </a:lstStyle>
          <a:p>
            <a:pPr lvl="0"/>
            <a:r>
              <a:rPr lang="en-US"/>
              <a:t>Click to edit Subtitle</a:t>
            </a:r>
          </a:p>
        </p:txBody>
      </p:sp>
      <p:sp>
        <p:nvSpPr>
          <p:cNvPr id="7" name="Text Placeholder 6"/>
          <p:cNvSpPr>
            <a:spLocks noGrp="1"/>
          </p:cNvSpPr>
          <p:nvPr>
            <p:ph type="body" sz="quarter" idx="11" hasCustomPrompt="1"/>
          </p:nvPr>
        </p:nvSpPr>
        <p:spPr>
          <a:xfrm>
            <a:off x="5209983" y="5012683"/>
            <a:ext cx="2057837" cy="1147893"/>
          </a:xfrm>
        </p:spPr>
        <p:txBody>
          <a:bodyPr/>
          <a:lstStyle>
            <a:lvl1pPr marL="0" indent="0">
              <a:buNone/>
              <a:defRPr sz="2800" b="1">
                <a:solidFill>
                  <a:schemeClr val="accent4"/>
                </a:solidFill>
              </a:defRPr>
            </a:lvl1pPr>
            <a:lvl2pPr marL="6350" indent="0">
              <a:buNone/>
              <a:tabLst/>
              <a:defRPr sz="1200">
                <a:solidFill>
                  <a:schemeClr val="accent4"/>
                </a:solidFill>
              </a:defRPr>
            </a:lvl2pPr>
          </a:lstStyle>
          <a:p>
            <a:pPr lvl="0"/>
            <a:r>
              <a:rPr lang="en-US"/>
              <a:t>edit Stat</a:t>
            </a:r>
          </a:p>
          <a:p>
            <a:pPr lvl="1"/>
            <a:r>
              <a:rPr lang="en-US"/>
              <a:t>Second level</a:t>
            </a:r>
          </a:p>
        </p:txBody>
      </p:sp>
      <p:sp>
        <p:nvSpPr>
          <p:cNvPr id="16" name="Text Placeholder 6"/>
          <p:cNvSpPr>
            <a:spLocks noGrp="1"/>
          </p:cNvSpPr>
          <p:nvPr>
            <p:ph type="body" sz="quarter" idx="12" hasCustomPrompt="1"/>
          </p:nvPr>
        </p:nvSpPr>
        <p:spPr>
          <a:xfrm>
            <a:off x="7405787" y="5012683"/>
            <a:ext cx="2025988" cy="1147893"/>
          </a:xfrm>
        </p:spPr>
        <p:txBody>
          <a:bodyPr/>
          <a:lstStyle>
            <a:lvl1pPr marL="0" indent="0">
              <a:buNone/>
              <a:defRPr sz="2800" b="1">
                <a:solidFill>
                  <a:schemeClr val="accent3"/>
                </a:solidFill>
              </a:defRPr>
            </a:lvl1pPr>
            <a:lvl2pPr marL="6350" indent="0">
              <a:buNone/>
              <a:tabLst/>
              <a:defRPr sz="1200">
                <a:solidFill>
                  <a:schemeClr val="accent4"/>
                </a:solidFill>
              </a:defRPr>
            </a:lvl2pPr>
          </a:lstStyle>
          <a:p>
            <a:pPr lvl="0"/>
            <a:r>
              <a:rPr lang="en-US"/>
              <a:t>edit Stat</a:t>
            </a:r>
          </a:p>
          <a:p>
            <a:pPr lvl="1"/>
            <a:r>
              <a:rPr lang="en-US"/>
              <a:t>Second level</a:t>
            </a:r>
          </a:p>
        </p:txBody>
      </p:sp>
      <p:sp>
        <p:nvSpPr>
          <p:cNvPr id="18" name="Text Placeholder 6"/>
          <p:cNvSpPr>
            <a:spLocks noGrp="1"/>
          </p:cNvSpPr>
          <p:nvPr>
            <p:ph type="body" sz="quarter" idx="13" hasCustomPrompt="1"/>
          </p:nvPr>
        </p:nvSpPr>
        <p:spPr>
          <a:xfrm>
            <a:off x="9601591" y="5012683"/>
            <a:ext cx="2012870" cy="1147893"/>
          </a:xfrm>
        </p:spPr>
        <p:txBody>
          <a:bodyPr/>
          <a:lstStyle>
            <a:lvl1pPr marL="0" indent="0">
              <a:buNone/>
              <a:defRPr sz="2800" b="1">
                <a:solidFill>
                  <a:schemeClr val="accent4"/>
                </a:solidFill>
              </a:defRPr>
            </a:lvl1pPr>
            <a:lvl2pPr marL="6350" indent="0">
              <a:buNone/>
              <a:tabLst/>
              <a:defRPr sz="1200">
                <a:solidFill>
                  <a:schemeClr val="accent4"/>
                </a:solidFill>
              </a:defRPr>
            </a:lvl2pPr>
          </a:lstStyle>
          <a:p>
            <a:pPr lvl="0"/>
            <a:r>
              <a:rPr lang="en-US"/>
              <a:t>edit Stat</a:t>
            </a:r>
          </a:p>
          <a:p>
            <a:pPr lvl="1"/>
            <a:r>
              <a:rPr lang="en-US"/>
              <a:t>Second level</a:t>
            </a:r>
          </a:p>
        </p:txBody>
      </p:sp>
      <p:sp>
        <p:nvSpPr>
          <p:cNvPr id="25" name="TextBox 24"/>
          <p:cNvSpPr txBox="1"/>
          <p:nvPr userDrawn="1"/>
        </p:nvSpPr>
        <p:spPr>
          <a:xfrm>
            <a:off x="722313" y="604657"/>
            <a:ext cx="3395581" cy="184666"/>
          </a:xfrm>
          <a:prstGeom prst="rect">
            <a:avLst/>
          </a:prstGeom>
          <a:noFill/>
        </p:spPr>
        <p:txBody>
          <a:bodyPr wrap="square" lIns="0" tIns="0" rIns="0" bIns="0" rtlCol="0">
            <a:spAutoFit/>
          </a:bodyPr>
          <a:lstStyle/>
          <a:p>
            <a:pPr>
              <a:spcBef>
                <a:spcPts val="1000"/>
              </a:spcBef>
              <a:buClr>
                <a:srgbClr val="FF6503"/>
              </a:buClr>
              <a:buFont typeface="Arial"/>
              <a:buNone/>
              <a:defRPr/>
            </a:pPr>
            <a:r>
              <a:rPr lang="en-US" sz="1200" b="1" cap="all">
                <a:solidFill>
                  <a:srgbClr val="FFFFFF"/>
                </a:solidFill>
              </a:rPr>
              <a:t>Case Study</a:t>
            </a: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17362" y="1100066"/>
            <a:ext cx="340582" cy="480220"/>
          </a:xfrm>
          <a:prstGeom prst="rect">
            <a:avLst/>
          </a:prstGeom>
        </p:spPr>
      </p:pic>
      <p:sp>
        <p:nvSpPr>
          <p:cNvPr id="6" name="Text Placeholder 5"/>
          <p:cNvSpPr>
            <a:spLocks noGrp="1"/>
          </p:cNvSpPr>
          <p:nvPr>
            <p:ph type="body" sz="quarter" idx="14"/>
          </p:nvPr>
        </p:nvSpPr>
        <p:spPr>
          <a:xfrm>
            <a:off x="497876" y="1029748"/>
            <a:ext cx="5343525" cy="544512"/>
          </a:xfrm>
        </p:spPr>
        <p:txBody>
          <a:bodyPr anchor="ctr">
            <a:normAutofit/>
          </a:bodyPr>
          <a:lstStyle>
            <a:lvl1pPr marL="0" indent="0" algn="r">
              <a:buNone/>
              <a:defRPr sz="1600" b="1" cap="all" baseline="0">
                <a:solidFill>
                  <a:schemeClr val="bg1"/>
                </a:solidFill>
              </a:defRPr>
            </a:lvl1pPr>
          </a:lstStyle>
          <a:p>
            <a:pPr lvl="0"/>
            <a:r>
              <a:rPr lang="en-US"/>
              <a:t>Click to edit Master text styles</a:t>
            </a:r>
          </a:p>
        </p:txBody>
      </p:sp>
      <p:sp>
        <p:nvSpPr>
          <p:cNvPr id="23" name="Text Placeholder 5"/>
          <p:cNvSpPr>
            <a:spLocks noGrp="1"/>
          </p:cNvSpPr>
          <p:nvPr>
            <p:ph type="body" sz="quarter" idx="15"/>
          </p:nvPr>
        </p:nvSpPr>
        <p:spPr>
          <a:xfrm>
            <a:off x="6333859" y="1029748"/>
            <a:ext cx="5343525" cy="544512"/>
          </a:xfrm>
        </p:spPr>
        <p:txBody>
          <a:bodyPr anchor="ctr">
            <a:normAutofit/>
          </a:bodyPr>
          <a:lstStyle>
            <a:lvl1pPr marL="0" indent="0" algn="l">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0177932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2">
    <p:bg>
      <p:bgPr>
        <a:solidFill>
          <a:srgbClr val="E3E3E3"/>
        </a:solidFill>
        <a:effectLst/>
      </p:bgPr>
    </p:bg>
    <p:spTree>
      <p:nvGrpSpPr>
        <p:cNvPr id="1" name=""/>
        <p:cNvGrpSpPr/>
        <p:nvPr/>
      </p:nvGrpSpPr>
      <p:grpSpPr>
        <a:xfrm>
          <a:off x="0" y="0"/>
          <a:ext cx="0" cy="0"/>
          <a:chOff x="0" y="0"/>
          <a:chExt cx="0" cy="0"/>
        </a:xfrm>
      </p:grpSpPr>
      <p:sp>
        <p:nvSpPr>
          <p:cNvPr id="15" name="Rectangle 19"/>
          <p:cNvSpPr/>
          <p:nvPr userDrawn="1"/>
        </p:nvSpPr>
        <p:spPr>
          <a:xfrm>
            <a:off x="-2" y="549350"/>
            <a:ext cx="10425195" cy="6308650"/>
          </a:xfrm>
          <a:custGeom>
            <a:avLst/>
            <a:gdLst>
              <a:gd name="connsiteX0" fmla="*/ 0 w 10347704"/>
              <a:gd name="connsiteY0" fmla="*/ 0 h 6308650"/>
              <a:gd name="connsiteX1" fmla="*/ 10347704 w 10347704"/>
              <a:gd name="connsiteY1" fmla="*/ 0 h 6308650"/>
              <a:gd name="connsiteX2" fmla="*/ 10347704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7020734 w 10347704"/>
              <a:gd name="connsiteY2" fmla="*/ 6303484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5894523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6281981 w 10347704"/>
              <a:gd name="connsiteY2" fmla="*/ 6308650 h 6308650"/>
              <a:gd name="connsiteX3" fmla="*/ 0 w 10347704"/>
              <a:gd name="connsiteY3" fmla="*/ 6308650 h 6308650"/>
              <a:gd name="connsiteX4" fmla="*/ 0 w 10347704"/>
              <a:gd name="connsiteY4" fmla="*/ 0 h 6308650"/>
              <a:gd name="connsiteX0" fmla="*/ 0 w 10425195"/>
              <a:gd name="connsiteY0" fmla="*/ 0 h 6308650"/>
              <a:gd name="connsiteX1" fmla="*/ 10425195 w 10425195"/>
              <a:gd name="connsiteY1" fmla="*/ 72325 h 6308650"/>
              <a:gd name="connsiteX2" fmla="*/ 6281981 w 10425195"/>
              <a:gd name="connsiteY2" fmla="*/ 6308650 h 6308650"/>
              <a:gd name="connsiteX3" fmla="*/ 0 w 10425195"/>
              <a:gd name="connsiteY3" fmla="*/ 6308650 h 6308650"/>
              <a:gd name="connsiteX4" fmla="*/ 0 w 10425195"/>
              <a:gd name="connsiteY4" fmla="*/ 0 h 630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5195" h="6308650">
                <a:moveTo>
                  <a:pt x="0" y="0"/>
                </a:moveTo>
                <a:lnTo>
                  <a:pt x="10425195" y="72325"/>
                </a:lnTo>
                <a:lnTo>
                  <a:pt x="6281981" y="6308650"/>
                </a:lnTo>
                <a:lnTo>
                  <a:pt x="0" y="630865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2944" y="86060"/>
            <a:ext cx="914636" cy="588796"/>
          </a:xfrm>
          <a:prstGeom prst="rect">
            <a:avLst/>
          </a:prstGeom>
          <a:noFill/>
          <a:ln>
            <a:noFill/>
          </a:ln>
        </p:spPr>
      </p:pic>
      <p:sp>
        <p:nvSpPr>
          <p:cNvPr id="13" name="Text Placeholder 7"/>
          <p:cNvSpPr>
            <a:spLocks noGrp="1"/>
          </p:cNvSpPr>
          <p:nvPr>
            <p:ph type="body" sz="quarter" idx="13" hasCustomPrompt="1"/>
          </p:nvPr>
        </p:nvSpPr>
        <p:spPr>
          <a:xfrm>
            <a:off x="609600" y="88937"/>
            <a:ext cx="9624163" cy="585920"/>
          </a:xfrm>
        </p:spPr>
        <p:txBody>
          <a:bodyPr anchor="ctr">
            <a:normAutofit/>
          </a:bodyPr>
          <a:lstStyle>
            <a:lvl1pPr marL="0" indent="0">
              <a:buNone/>
              <a:defRPr sz="2300" b="1" cap="all" baseline="0">
                <a:solidFill>
                  <a:schemeClr val="bg1"/>
                </a:solidFill>
              </a:defRPr>
            </a:lvl1pPr>
          </a:lstStyle>
          <a:p>
            <a:pPr lvl="0"/>
            <a:r>
              <a:rPr lang="en-US"/>
              <a:t>Click to edit Page Heading</a:t>
            </a:r>
          </a:p>
        </p:txBody>
      </p:sp>
      <p:sp>
        <p:nvSpPr>
          <p:cNvPr id="2" name="Title 1"/>
          <p:cNvSpPr>
            <a:spLocks noGrp="1"/>
          </p:cNvSpPr>
          <p:nvPr>
            <p:ph type="title"/>
          </p:nvPr>
        </p:nvSpPr>
        <p:spPr/>
        <p:txBody>
          <a:bodyPr/>
          <a:lstStyle/>
          <a:p>
            <a:r>
              <a:rPr lang="en-US"/>
              <a:t>Click to edit Master title style</a:t>
            </a:r>
          </a:p>
        </p:txBody>
      </p:sp>
      <p:grpSp>
        <p:nvGrpSpPr>
          <p:cNvPr id="16" name="Group 15"/>
          <p:cNvGrpSpPr/>
          <p:nvPr userDrawn="1"/>
        </p:nvGrpSpPr>
        <p:grpSpPr>
          <a:xfrm>
            <a:off x="6260951" y="6558701"/>
            <a:ext cx="5931049" cy="299299"/>
            <a:chOff x="6260951" y="6558701"/>
            <a:chExt cx="5931049" cy="299299"/>
          </a:xfrm>
        </p:grpSpPr>
        <p:sp>
          <p:nvSpPr>
            <p:cNvPr id="17"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userDrawn="1"/>
          </p:nvGrpSpPr>
          <p:grpSpPr>
            <a:xfrm>
              <a:off x="8799513" y="6615920"/>
              <a:ext cx="2703555" cy="162839"/>
              <a:chOff x="8799513" y="6615920"/>
              <a:chExt cx="2703555" cy="162839"/>
            </a:xfrm>
          </p:grpSpPr>
          <p:cxnSp>
            <p:nvCxnSpPr>
              <p:cNvPr id="19" name="Straight Connector 18"/>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1" name="TextBox 20"/>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t>July 9, 2018</a:t>
            </a:fld>
            <a:endParaRPr lang="en-US" sz="900">
              <a:solidFill>
                <a:schemeClr val="bg1"/>
              </a:solidFill>
            </a:endParaRPr>
          </a:p>
        </p:txBody>
      </p:sp>
      <p:sp>
        <p:nvSpPr>
          <p:cNvPr id="22" name="TextBox 21"/>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t>‹#›</a:t>
            </a:fld>
            <a:endParaRPr lang="en-US" sz="900">
              <a:solidFill>
                <a:schemeClr val="bg1"/>
              </a:solidFill>
            </a:endParaRPr>
          </a:p>
        </p:txBody>
      </p:sp>
      <p:sp>
        <p:nvSpPr>
          <p:cNvPr id="23" name="TextBox 22"/>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a:solidFill>
                  <a:schemeClr val="bg1"/>
                </a:solidFill>
              </a:rPr>
              <a:t>© 2018 EXLSERVICE HOLDINGS, INC</a:t>
            </a: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3">
    <p:bg>
      <p:bgPr>
        <a:solidFill>
          <a:schemeClr val="bg1"/>
        </a:solidFill>
        <a:effectLst/>
      </p:bgPr>
    </p:bg>
    <p:spTree>
      <p:nvGrpSpPr>
        <p:cNvPr id="1" name=""/>
        <p:cNvGrpSpPr/>
        <p:nvPr/>
      </p:nvGrpSpPr>
      <p:grpSpPr>
        <a:xfrm>
          <a:off x="0" y="0"/>
          <a:ext cx="0" cy="0"/>
          <a:chOff x="0" y="0"/>
          <a:chExt cx="0" cy="0"/>
        </a:xfrm>
      </p:grpSpPr>
      <p:sp>
        <p:nvSpPr>
          <p:cNvPr id="15" name="Rectangle 19"/>
          <p:cNvSpPr/>
          <p:nvPr userDrawn="1"/>
        </p:nvSpPr>
        <p:spPr>
          <a:xfrm>
            <a:off x="-2" y="549350"/>
            <a:ext cx="10425195" cy="6308650"/>
          </a:xfrm>
          <a:custGeom>
            <a:avLst/>
            <a:gdLst>
              <a:gd name="connsiteX0" fmla="*/ 0 w 10347704"/>
              <a:gd name="connsiteY0" fmla="*/ 0 h 6308650"/>
              <a:gd name="connsiteX1" fmla="*/ 10347704 w 10347704"/>
              <a:gd name="connsiteY1" fmla="*/ 0 h 6308650"/>
              <a:gd name="connsiteX2" fmla="*/ 10347704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7020734 w 10347704"/>
              <a:gd name="connsiteY2" fmla="*/ 6303484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5894523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6281981 w 10347704"/>
              <a:gd name="connsiteY2" fmla="*/ 6308650 h 6308650"/>
              <a:gd name="connsiteX3" fmla="*/ 0 w 10347704"/>
              <a:gd name="connsiteY3" fmla="*/ 6308650 h 6308650"/>
              <a:gd name="connsiteX4" fmla="*/ 0 w 10347704"/>
              <a:gd name="connsiteY4" fmla="*/ 0 h 6308650"/>
              <a:gd name="connsiteX0" fmla="*/ 0 w 10425195"/>
              <a:gd name="connsiteY0" fmla="*/ 0 h 6308650"/>
              <a:gd name="connsiteX1" fmla="*/ 10425195 w 10425195"/>
              <a:gd name="connsiteY1" fmla="*/ 72325 h 6308650"/>
              <a:gd name="connsiteX2" fmla="*/ 6281981 w 10425195"/>
              <a:gd name="connsiteY2" fmla="*/ 6308650 h 6308650"/>
              <a:gd name="connsiteX3" fmla="*/ 0 w 10425195"/>
              <a:gd name="connsiteY3" fmla="*/ 6308650 h 6308650"/>
              <a:gd name="connsiteX4" fmla="*/ 0 w 10425195"/>
              <a:gd name="connsiteY4" fmla="*/ 0 h 630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5195" h="6308650">
                <a:moveTo>
                  <a:pt x="0" y="0"/>
                </a:moveTo>
                <a:lnTo>
                  <a:pt x="10425195" y="72325"/>
                </a:lnTo>
                <a:lnTo>
                  <a:pt x="6281981" y="6308650"/>
                </a:lnTo>
                <a:lnTo>
                  <a:pt x="0" y="6308650"/>
                </a:lnTo>
                <a:lnTo>
                  <a:pt x="0" y="0"/>
                </a:lnTo>
                <a:close/>
              </a:path>
            </a:pathLst>
          </a:cu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2944" y="86060"/>
            <a:ext cx="914636" cy="588796"/>
          </a:xfrm>
          <a:prstGeom prst="rect">
            <a:avLst/>
          </a:prstGeom>
          <a:noFill/>
          <a:ln>
            <a:noFill/>
          </a:ln>
        </p:spPr>
      </p:pic>
      <p:sp>
        <p:nvSpPr>
          <p:cNvPr id="13" name="Text Placeholder 7"/>
          <p:cNvSpPr>
            <a:spLocks noGrp="1"/>
          </p:cNvSpPr>
          <p:nvPr>
            <p:ph type="body" sz="quarter" idx="13" hasCustomPrompt="1"/>
          </p:nvPr>
        </p:nvSpPr>
        <p:spPr>
          <a:xfrm>
            <a:off x="609600" y="88937"/>
            <a:ext cx="9624163" cy="585920"/>
          </a:xfrm>
        </p:spPr>
        <p:txBody>
          <a:bodyPr anchor="ctr">
            <a:normAutofit/>
          </a:bodyPr>
          <a:lstStyle>
            <a:lvl1pPr marL="0" indent="0">
              <a:buNone/>
              <a:defRPr sz="2300" b="1" cap="all" baseline="0">
                <a:solidFill>
                  <a:schemeClr val="bg1"/>
                </a:solidFill>
              </a:defRPr>
            </a:lvl1pPr>
          </a:lstStyle>
          <a:p>
            <a:pPr lvl="0"/>
            <a:r>
              <a:rPr lang="en-US"/>
              <a:t>Click to edit Page Heading</a:t>
            </a:r>
          </a:p>
        </p:txBody>
      </p:sp>
      <p:sp>
        <p:nvSpPr>
          <p:cNvPr id="2" name="Title 1"/>
          <p:cNvSpPr>
            <a:spLocks noGrp="1"/>
          </p:cNvSpPr>
          <p:nvPr>
            <p:ph type="title"/>
          </p:nvPr>
        </p:nvSpPr>
        <p:spPr/>
        <p:txBody>
          <a:bodyPr/>
          <a:lstStyle/>
          <a:p>
            <a:r>
              <a:rPr lang="en-US"/>
              <a:t>Click to edit Master title style</a:t>
            </a:r>
          </a:p>
        </p:txBody>
      </p:sp>
      <p:grpSp>
        <p:nvGrpSpPr>
          <p:cNvPr id="16" name="Group 15"/>
          <p:cNvGrpSpPr/>
          <p:nvPr userDrawn="1"/>
        </p:nvGrpSpPr>
        <p:grpSpPr>
          <a:xfrm>
            <a:off x="6260951" y="6558701"/>
            <a:ext cx="5931049" cy="299299"/>
            <a:chOff x="6260951" y="6558701"/>
            <a:chExt cx="5931049" cy="299299"/>
          </a:xfrm>
        </p:grpSpPr>
        <p:sp>
          <p:nvSpPr>
            <p:cNvPr id="17"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userDrawn="1"/>
          </p:nvGrpSpPr>
          <p:grpSpPr>
            <a:xfrm>
              <a:off x="8799513" y="6615920"/>
              <a:ext cx="2703555" cy="162839"/>
              <a:chOff x="8799513" y="6615920"/>
              <a:chExt cx="2703555" cy="162839"/>
            </a:xfrm>
          </p:grpSpPr>
          <p:cxnSp>
            <p:nvCxnSpPr>
              <p:cNvPr id="19" name="Straight Connector 18"/>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1" name="TextBox 20"/>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t>July 9, 2018</a:t>
            </a:fld>
            <a:endParaRPr lang="en-US" sz="900">
              <a:solidFill>
                <a:schemeClr val="bg1"/>
              </a:solidFill>
            </a:endParaRPr>
          </a:p>
        </p:txBody>
      </p:sp>
      <p:sp>
        <p:nvSpPr>
          <p:cNvPr id="22" name="TextBox 21"/>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t>‹#›</a:t>
            </a:fld>
            <a:endParaRPr lang="en-US" sz="900">
              <a:solidFill>
                <a:schemeClr val="bg1"/>
              </a:solidFill>
            </a:endParaRPr>
          </a:p>
        </p:txBody>
      </p:sp>
      <p:sp>
        <p:nvSpPr>
          <p:cNvPr id="23" name="TextBox 22"/>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a:solidFill>
                  <a:schemeClr val="bg1"/>
                </a:solidFill>
              </a:rPr>
              <a:t>© 2018 EXLSERVICE HOLDINGS, INC</a:t>
            </a: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eature">
    <p:bg>
      <p:bgPr>
        <a:solidFill>
          <a:schemeClr val="accent4"/>
        </a:solidFill>
        <a:effectLst/>
      </p:bgPr>
    </p:bg>
    <p:spTree>
      <p:nvGrpSpPr>
        <p:cNvPr id="1" name=""/>
        <p:cNvGrpSpPr/>
        <p:nvPr/>
      </p:nvGrpSpPr>
      <p:grpSpPr>
        <a:xfrm>
          <a:off x="0" y="0"/>
          <a:ext cx="0" cy="0"/>
          <a:chOff x="0" y="0"/>
          <a:chExt cx="0" cy="0"/>
        </a:xfrm>
      </p:grpSpPr>
      <p:sp>
        <p:nvSpPr>
          <p:cNvPr id="8" name="Rectangle 7"/>
          <p:cNvSpPr/>
          <p:nvPr userDrawn="1"/>
        </p:nvSpPr>
        <p:spPr>
          <a:xfrm>
            <a:off x="-12700" y="0"/>
            <a:ext cx="6769100" cy="6858000"/>
          </a:xfrm>
          <a:custGeom>
            <a:avLst/>
            <a:gdLst>
              <a:gd name="connsiteX0" fmla="*/ 0 w 8394700"/>
              <a:gd name="connsiteY0" fmla="*/ 0 h 6858000"/>
              <a:gd name="connsiteX1" fmla="*/ 8394700 w 8394700"/>
              <a:gd name="connsiteY1" fmla="*/ 0 h 6858000"/>
              <a:gd name="connsiteX2" fmla="*/ 8394700 w 8394700"/>
              <a:gd name="connsiteY2" fmla="*/ 6858000 h 6858000"/>
              <a:gd name="connsiteX3" fmla="*/ 0 w 8394700"/>
              <a:gd name="connsiteY3" fmla="*/ 6858000 h 6858000"/>
              <a:gd name="connsiteX4" fmla="*/ 0 w 8394700"/>
              <a:gd name="connsiteY4" fmla="*/ 0 h 6858000"/>
              <a:gd name="connsiteX0" fmla="*/ 0 w 8394700"/>
              <a:gd name="connsiteY0" fmla="*/ 0 h 6870700"/>
              <a:gd name="connsiteX1" fmla="*/ 8394700 w 8394700"/>
              <a:gd name="connsiteY1" fmla="*/ 0 h 6870700"/>
              <a:gd name="connsiteX2" fmla="*/ 2997200 w 8394700"/>
              <a:gd name="connsiteY2" fmla="*/ 6870700 h 6870700"/>
              <a:gd name="connsiteX3" fmla="*/ 0 w 8394700"/>
              <a:gd name="connsiteY3" fmla="*/ 6858000 h 6870700"/>
              <a:gd name="connsiteX4" fmla="*/ 0 w 8394700"/>
              <a:gd name="connsiteY4" fmla="*/ 0 h 6870700"/>
              <a:gd name="connsiteX0" fmla="*/ 0 w 8394700"/>
              <a:gd name="connsiteY0" fmla="*/ 0 h 6858000"/>
              <a:gd name="connsiteX1" fmla="*/ 8394700 w 8394700"/>
              <a:gd name="connsiteY1" fmla="*/ 0 h 6858000"/>
              <a:gd name="connsiteX2" fmla="*/ 3797300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427058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710556 w 8394700"/>
              <a:gd name="connsiteY2" fmla="*/ 6858000 h 6858000"/>
              <a:gd name="connsiteX3" fmla="*/ 0 w 8394700"/>
              <a:gd name="connsiteY3" fmla="*/ 6858000 h 6858000"/>
              <a:gd name="connsiteX4" fmla="*/ 0 w 83947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4700" h="6858000">
                <a:moveTo>
                  <a:pt x="0" y="0"/>
                </a:moveTo>
                <a:lnTo>
                  <a:pt x="8394700" y="0"/>
                </a:lnTo>
                <a:lnTo>
                  <a:pt x="2710556" y="6858000"/>
                </a:lnTo>
                <a:lnTo>
                  <a:pt x="0" y="6858000"/>
                </a:lnTo>
                <a:lnTo>
                  <a:pt x="0" y="0"/>
                </a:lnTo>
                <a:close/>
              </a:path>
            </a:pathLst>
          </a:cu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7"/>
          <p:cNvSpPr/>
          <p:nvPr userDrawn="1"/>
        </p:nvSpPr>
        <p:spPr>
          <a:xfrm>
            <a:off x="-26555" y="0"/>
            <a:ext cx="5051137" cy="6858000"/>
          </a:xfrm>
          <a:custGeom>
            <a:avLst/>
            <a:gdLst>
              <a:gd name="connsiteX0" fmla="*/ 0 w 8394700"/>
              <a:gd name="connsiteY0" fmla="*/ 0 h 6858000"/>
              <a:gd name="connsiteX1" fmla="*/ 8394700 w 8394700"/>
              <a:gd name="connsiteY1" fmla="*/ 0 h 6858000"/>
              <a:gd name="connsiteX2" fmla="*/ 8394700 w 8394700"/>
              <a:gd name="connsiteY2" fmla="*/ 6858000 h 6858000"/>
              <a:gd name="connsiteX3" fmla="*/ 0 w 8394700"/>
              <a:gd name="connsiteY3" fmla="*/ 6858000 h 6858000"/>
              <a:gd name="connsiteX4" fmla="*/ 0 w 8394700"/>
              <a:gd name="connsiteY4" fmla="*/ 0 h 6858000"/>
              <a:gd name="connsiteX0" fmla="*/ 0 w 8394700"/>
              <a:gd name="connsiteY0" fmla="*/ 0 h 6870700"/>
              <a:gd name="connsiteX1" fmla="*/ 8394700 w 8394700"/>
              <a:gd name="connsiteY1" fmla="*/ 0 h 6870700"/>
              <a:gd name="connsiteX2" fmla="*/ 2997200 w 8394700"/>
              <a:gd name="connsiteY2" fmla="*/ 6870700 h 6870700"/>
              <a:gd name="connsiteX3" fmla="*/ 0 w 8394700"/>
              <a:gd name="connsiteY3" fmla="*/ 6858000 h 6870700"/>
              <a:gd name="connsiteX4" fmla="*/ 0 w 8394700"/>
              <a:gd name="connsiteY4" fmla="*/ 0 h 6870700"/>
              <a:gd name="connsiteX0" fmla="*/ 0 w 8394700"/>
              <a:gd name="connsiteY0" fmla="*/ 0 h 6858000"/>
              <a:gd name="connsiteX1" fmla="*/ 8394700 w 8394700"/>
              <a:gd name="connsiteY1" fmla="*/ 0 h 6858000"/>
              <a:gd name="connsiteX2" fmla="*/ 3797300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427058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710556 w 8394700"/>
              <a:gd name="connsiteY2" fmla="*/ 6858000 h 6858000"/>
              <a:gd name="connsiteX3" fmla="*/ 0 w 8394700"/>
              <a:gd name="connsiteY3" fmla="*/ 6858000 h 6858000"/>
              <a:gd name="connsiteX4" fmla="*/ 0 w 8394700"/>
              <a:gd name="connsiteY4" fmla="*/ 0 h 6858000"/>
              <a:gd name="connsiteX0" fmla="*/ 2302350 w 8394700"/>
              <a:gd name="connsiteY0" fmla="*/ 775855 h 6858000"/>
              <a:gd name="connsiteX1" fmla="*/ 8394700 w 8394700"/>
              <a:gd name="connsiteY1" fmla="*/ 0 h 6858000"/>
              <a:gd name="connsiteX2" fmla="*/ 2710556 w 8394700"/>
              <a:gd name="connsiteY2" fmla="*/ 6858000 h 6858000"/>
              <a:gd name="connsiteX3" fmla="*/ 0 w 8394700"/>
              <a:gd name="connsiteY3" fmla="*/ 6858000 h 6858000"/>
              <a:gd name="connsiteX4" fmla="*/ 2302350 w 8394700"/>
              <a:gd name="connsiteY4" fmla="*/ 775855 h 6858000"/>
              <a:gd name="connsiteX0" fmla="*/ 2164897 w 8394700"/>
              <a:gd name="connsiteY0" fmla="*/ 0 h 6858000"/>
              <a:gd name="connsiteX1" fmla="*/ 8394700 w 8394700"/>
              <a:gd name="connsiteY1" fmla="*/ 0 h 6858000"/>
              <a:gd name="connsiteX2" fmla="*/ 2710556 w 8394700"/>
              <a:gd name="connsiteY2" fmla="*/ 6858000 h 6858000"/>
              <a:gd name="connsiteX3" fmla="*/ 0 w 8394700"/>
              <a:gd name="connsiteY3" fmla="*/ 6858000 h 6858000"/>
              <a:gd name="connsiteX4" fmla="*/ 2164897 w 8394700"/>
              <a:gd name="connsiteY4" fmla="*/ 0 h 6858000"/>
              <a:gd name="connsiteX0" fmla="*/ 0 w 6229803"/>
              <a:gd name="connsiteY0" fmla="*/ 0 h 6858000"/>
              <a:gd name="connsiteX1" fmla="*/ 6229803 w 6229803"/>
              <a:gd name="connsiteY1" fmla="*/ 0 h 6858000"/>
              <a:gd name="connsiteX2" fmla="*/ 545659 w 6229803"/>
              <a:gd name="connsiteY2" fmla="*/ 6858000 h 6858000"/>
              <a:gd name="connsiteX3" fmla="*/ 292088 w 6229803"/>
              <a:gd name="connsiteY3" fmla="*/ 6733310 h 6858000"/>
              <a:gd name="connsiteX4" fmla="*/ 0 w 6229803"/>
              <a:gd name="connsiteY4" fmla="*/ 0 h 6858000"/>
              <a:gd name="connsiteX0" fmla="*/ 34365 w 6264168"/>
              <a:gd name="connsiteY0" fmla="*/ 0 h 6858000"/>
              <a:gd name="connsiteX1" fmla="*/ 6264168 w 6264168"/>
              <a:gd name="connsiteY1" fmla="*/ 0 h 6858000"/>
              <a:gd name="connsiteX2" fmla="*/ 580024 w 6264168"/>
              <a:gd name="connsiteY2" fmla="*/ 6858000 h 6858000"/>
              <a:gd name="connsiteX3" fmla="*/ 0 w 6264168"/>
              <a:gd name="connsiteY3" fmla="*/ 6844146 h 6858000"/>
              <a:gd name="connsiteX4" fmla="*/ 34365 w 626416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4168" h="6858000">
                <a:moveTo>
                  <a:pt x="34365" y="0"/>
                </a:moveTo>
                <a:lnTo>
                  <a:pt x="6264168" y="0"/>
                </a:lnTo>
                <a:lnTo>
                  <a:pt x="580024" y="6858000"/>
                </a:lnTo>
                <a:lnTo>
                  <a:pt x="0" y="6844146"/>
                </a:lnTo>
                <a:lnTo>
                  <a:pt x="3436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p:cNvSpPr>
            <a:spLocks noGrp="1"/>
          </p:cNvSpPr>
          <p:nvPr>
            <p:ph sz="quarter" idx="10"/>
          </p:nvPr>
        </p:nvSpPr>
        <p:spPr>
          <a:xfrm>
            <a:off x="6202362" y="2979161"/>
            <a:ext cx="5380037" cy="3421640"/>
          </a:xfrm>
        </p:spPr>
        <p:txBody>
          <a:bodyPr/>
          <a:lstStyle>
            <a:lvl1pP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eatur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017125"/>
            <a:ext cx="10972800" cy="4386147"/>
          </a:xfrm>
        </p:spPr>
        <p:txBody>
          <a:bodyPr>
            <a:normAutofit/>
          </a:bodyPr>
          <a:lstStyle>
            <a:lvl1pPr>
              <a:defRPr sz="6000">
                <a:solidFill>
                  <a:schemeClr val="bg1"/>
                </a:solidFill>
              </a:defRPr>
            </a:lvl1pPr>
          </a:lstStyle>
          <a:p>
            <a:r>
              <a:rPr lang="en-US"/>
              <a:t>Click to edit 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3180" y="61446"/>
            <a:ext cx="914400" cy="613410"/>
          </a:xfrm>
          <a:prstGeom prst="rect">
            <a:avLst/>
          </a:prstGeom>
        </p:spPr>
      </p:pic>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 and Title ONLY">
    <p:bg>
      <p:bgPr>
        <a:solidFill>
          <a:schemeClr val="bg1"/>
        </a:solidFill>
        <a:effectLst/>
      </p:bgPr>
    </p:bg>
    <p:spTree>
      <p:nvGrpSpPr>
        <p:cNvPr id="1" name=""/>
        <p:cNvGrpSpPr/>
        <p:nvPr/>
      </p:nvGrpSpPr>
      <p:grpSpPr>
        <a:xfrm>
          <a:off x="0" y="0"/>
          <a:ext cx="0" cy="0"/>
          <a:chOff x="0" y="0"/>
          <a:chExt cx="0" cy="0"/>
        </a:xfrm>
      </p:grpSpPr>
      <p:sp>
        <p:nvSpPr>
          <p:cNvPr id="11"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2944" y="86060"/>
            <a:ext cx="914636" cy="588796"/>
          </a:xfrm>
          <a:prstGeom prst="rect">
            <a:avLst/>
          </a:prstGeom>
          <a:noFill/>
          <a:ln>
            <a:noFill/>
          </a:ln>
        </p:spPr>
      </p:pic>
      <p:sp>
        <p:nvSpPr>
          <p:cNvPr id="13" name="Text Placeholder 7"/>
          <p:cNvSpPr>
            <a:spLocks noGrp="1"/>
          </p:cNvSpPr>
          <p:nvPr>
            <p:ph type="body" sz="quarter" idx="13" hasCustomPrompt="1"/>
          </p:nvPr>
        </p:nvSpPr>
        <p:spPr>
          <a:xfrm>
            <a:off x="609600" y="88937"/>
            <a:ext cx="9624163" cy="585920"/>
          </a:xfrm>
        </p:spPr>
        <p:txBody>
          <a:bodyPr anchor="ctr">
            <a:normAutofit/>
          </a:bodyPr>
          <a:lstStyle>
            <a:lvl1pPr marL="0" indent="0">
              <a:buNone/>
              <a:defRPr sz="2300" b="1" cap="all" baseline="0">
                <a:solidFill>
                  <a:schemeClr val="bg1"/>
                </a:solidFill>
              </a:defRPr>
            </a:lvl1pPr>
          </a:lstStyle>
          <a:p>
            <a:pPr lvl="0"/>
            <a:r>
              <a:rPr lang="en-US"/>
              <a:t>Click to edit Page Heading</a:t>
            </a:r>
          </a:p>
        </p:txBody>
      </p:sp>
      <p:sp>
        <p:nvSpPr>
          <p:cNvPr id="2" name="Title 1"/>
          <p:cNvSpPr>
            <a:spLocks noGrp="1"/>
          </p:cNvSpPr>
          <p:nvPr>
            <p:ph type="title"/>
          </p:nvPr>
        </p:nvSpPr>
        <p:spPr/>
        <p:txBody>
          <a:bodyPr/>
          <a:lstStyle/>
          <a:p>
            <a:r>
              <a:rPr lang="en-US"/>
              <a:t>Click to edit Master title style</a:t>
            </a:r>
          </a:p>
        </p:txBody>
      </p:sp>
      <p:grpSp>
        <p:nvGrpSpPr>
          <p:cNvPr id="16" name="Group 15"/>
          <p:cNvGrpSpPr/>
          <p:nvPr userDrawn="1"/>
        </p:nvGrpSpPr>
        <p:grpSpPr>
          <a:xfrm>
            <a:off x="6260951" y="6558701"/>
            <a:ext cx="5931049" cy="299299"/>
            <a:chOff x="6260951" y="6558701"/>
            <a:chExt cx="5931049" cy="299299"/>
          </a:xfrm>
        </p:grpSpPr>
        <p:sp>
          <p:nvSpPr>
            <p:cNvPr id="17"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userDrawn="1"/>
          </p:nvGrpSpPr>
          <p:grpSpPr>
            <a:xfrm>
              <a:off x="8799513" y="6615920"/>
              <a:ext cx="2703555" cy="162839"/>
              <a:chOff x="8799513" y="6615920"/>
              <a:chExt cx="2703555" cy="162839"/>
            </a:xfrm>
          </p:grpSpPr>
          <p:cxnSp>
            <p:nvCxnSpPr>
              <p:cNvPr id="19" name="Straight Connector 18"/>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1" name="TextBox 20"/>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t>July 9, 2018</a:t>
            </a:fld>
            <a:endParaRPr lang="en-US" sz="900">
              <a:solidFill>
                <a:schemeClr val="bg1"/>
              </a:solidFill>
            </a:endParaRPr>
          </a:p>
        </p:txBody>
      </p:sp>
      <p:sp>
        <p:nvSpPr>
          <p:cNvPr id="22" name="TextBox 21"/>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t>‹#›</a:t>
            </a:fld>
            <a:endParaRPr lang="en-US" sz="900">
              <a:solidFill>
                <a:schemeClr val="bg1"/>
              </a:solidFill>
            </a:endParaRPr>
          </a:p>
        </p:txBody>
      </p:sp>
      <p:sp>
        <p:nvSpPr>
          <p:cNvPr id="23" name="TextBox 22"/>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a:solidFill>
                  <a:schemeClr val="bg1"/>
                </a:solidFill>
              </a:rPr>
              <a:t>© 2018 EXLSERVICE HOLDINGS, INC</a:t>
            </a:r>
          </a:p>
        </p:txBody>
      </p:sp>
    </p:spTree>
    <p:extLst>
      <p:ext uri="{BB962C8B-B14F-4D97-AF65-F5344CB8AC3E}">
        <p14:creationId xmlns:p14="http://schemas.microsoft.com/office/powerpoint/2010/main" val="5630653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11"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2944" y="86060"/>
            <a:ext cx="914636" cy="588796"/>
          </a:xfrm>
          <a:prstGeom prst="rect">
            <a:avLst/>
          </a:prstGeom>
          <a:noFill/>
          <a:ln>
            <a:noFill/>
          </a:ln>
        </p:spPr>
      </p:pic>
      <p:sp>
        <p:nvSpPr>
          <p:cNvPr id="13" name="Text Placeholder 7"/>
          <p:cNvSpPr>
            <a:spLocks noGrp="1"/>
          </p:cNvSpPr>
          <p:nvPr>
            <p:ph type="body" sz="quarter" idx="13" hasCustomPrompt="1"/>
          </p:nvPr>
        </p:nvSpPr>
        <p:spPr>
          <a:xfrm>
            <a:off x="609600" y="88937"/>
            <a:ext cx="9624163" cy="585920"/>
          </a:xfrm>
        </p:spPr>
        <p:txBody>
          <a:bodyPr anchor="ctr">
            <a:normAutofit/>
          </a:bodyPr>
          <a:lstStyle>
            <a:lvl1pPr marL="0" indent="0">
              <a:buNone/>
              <a:defRPr sz="2300" b="1" cap="all" baseline="0">
                <a:solidFill>
                  <a:schemeClr val="bg1"/>
                </a:solidFill>
              </a:defRPr>
            </a:lvl1pPr>
          </a:lstStyle>
          <a:p>
            <a:pPr lvl="0"/>
            <a:r>
              <a:rPr lang="en-US"/>
              <a:t>Click to edit Page Heading</a:t>
            </a:r>
          </a:p>
        </p:txBody>
      </p:sp>
      <p:grpSp>
        <p:nvGrpSpPr>
          <p:cNvPr id="15" name="Group 14"/>
          <p:cNvGrpSpPr/>
          <p:nvPr userDrawn="1"/>
        </p:nvGrpSpPr>
        <p:grpSpPr>
          <a:xfrm>
            <a:off x="6260951" y="6558701"/>
            <a:ext cx="5931049" cy="299299"/>
            <a:chOff x="6260951" y="6558701"/>
            <a:chExt cx="5931049" cy="299299"/>
          </a:xfrm>
        </p:grpSpPr>
        <p:sp>
          <p:nvSpPr>
            <p:cNvPr id="16"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userDrawn="1"/>
          </p:nvGrpSpPr>
          <p:grpSpPr>
            <a:xfrm>
              <a:off x="8799513" y="6615920"/>
              <a:ext cx="2703555" cy="162839"/>
              <a:chOff x="8799513" y="6615920"/>
              <a:chExt cx="2703555" cy="162839"/>
            </a:xfrm>
          </p:grpSpPr>
          <p:cxnSp>
            <p:nvCxnSpPr>
              <p:cNvPr id="18" name="Straight Connector 17"/>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TextBox 19"/>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t>July 9, 2018</a:t>
            </a:fld>
            <a:endParaRPr lang="en-US" sz="900">
              <a:solidFill>
                <a:schemeClr val="bg1"/>
              </a:solidFill>
            </a:endParaRPr>
          </a:p>
        </p:txBody>
      </p:sp>
      <p:sp>
        <p:nvSpPr>
          <p:cNvPr id="21" name="TextBox 20"/>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t>‹#›</a:t>
            </a:fld>
            <a:endParaRPr lang="en-US" sz="900">
              <a:solidFill>
                <a:schemeClr val="bg1"/>
              </a:solidFill>
            </a:endParaRPr>
          </a:p>
        </p:txBody>
      </p:sp>
      <p:sp>
        <p:nvSpPr>
          <p:cNvPr id="22" name="TextBox 21"/>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a:solidFill>
                  <a:schemeClr val="bg1"/>
                </a:solidFill>
              </a:rPr>
              <a:t>© 2018 EXLSERVICE HOLDINGS, INC</a:t>
            </a:r>
          </a:p>
        </p:txBody>
      </p:sp>
    </p:spTree>
    <p:extLst>
      <p:ext uri="{BB962C8B-B14F-4D97-AF65-F5344CB8AC3E}">
        <p14:creationId xmlns:p14="http://schemas.microsoft.com/office/powerpoint/2010/main" val="13928063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0" name="Rectangle 19"/>
          <p:cNvSpPr/>
          <p:nvPr userDrawn="1"/>
        </p:nvSpPr>
        <p:spPr>
          <a:xfrm>
            <a:off x="-2" y="549350"/>
            <a:ext cx="10425195" cy="6308650"/>
          </a:xfrm>
          <a:custGeom>
            <a:avLst/>
            <a:gdLst>
              <a:gd name="connsiteX0" fmla="*/ 0 w 10347704"/>
              <a:gd name="connsiteY0" fmla="*/ 0 h 6308650"/>
              <a:gd name="connsiteX1" fmla="*/ 10347704 w 10347704"/>
              <a:gd name="connsiteY1" fmla="*/ 0 h 6308650"/>
              <a:gd name="connsiteX2" fmla="*/ 10347704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7020734 w 10347704"/>
              <a:gd name="connsiteY2" fmla="*/ 6303484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5894523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6281981 w 10347704"/>
              <a:gd name="connsiteY2" fmla="*/ 6308650 h 6308650"/>
              <a:gd name="connsiteX3" fmla="*/ 0 w 10347704"/>
              <a:gd name="connsiteY3" fmla="*/ 6308650 h 6308650"/>
              <a:gd name="connsiteX4" fmla="*/ 0 w 10347704"/>
              <a:gd name="connsiteY4" fmla="*/ 0 h 6308650"/>
              <a:gd name="connsiteX0" fmla="*/ 0 w 10425195"/>
              <a:gd name="connsiteY0" fmla="*/ 0 h 6308650"/>
              <a:gd name="connsiteX1" fmla="*/ 10425195 w 10425195"/>
              <a:gd name="connsiteY1" fmla="*/ 72325 h 6308650"/>
              <a:gd name="connsiteX2" fmla="*/ 6281981 w 10425195"/>
              <a:gd name="connsiteY2" fmla="*/ 6308650 h 6308650"/>
              <a:gd name="connsiteX3" fmla="*/ 0 w 10425195"/>
              <a:gd name="connsiteY3" fmla="*/ 6308650 h 6308650"/>
              <a:gd name="connsiteX4" fmla="*/ 0 w 10425195"/>
              <a:gd name="connsiteY4" fmla="*/ 0 h 630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5195" h="6308650">
                <a:moveTo>
                  <a:pt x="0" y="0"/>
                </a:moveTo>
                <a:lnTo>
                  <a:pt x="10425195" y="72325"/>
                </a:lnTo>
                <a:lnTo>
                  <a:pt x="6281981" y="6308650"/>
                </a:lnTo>
                <a:lnTo>
                  <a:pt x="0" y="630865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2944" y="86060"/>
            <a:ext cx="914636" cy="588796"/>
          </a:xfrm>
          <a:prstGeom prst="rect">
            <a:avLst/>
          </a:prstGeom>
          <a:noFill/>
          <a:ln>
            <a:noFill/>
          </a:ln>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609599" y="2057399"/>
            <a:ext cx="3490913" cy="2506437"/>
          </a:xfrm>
        </p:spPr>
        <p:txBody>
          <a:bodyPr/>
          <a:lstStyle>
            <a:lvl1pPr marL="0" indent="0">
              <a:spcAft>
                <a:spcPts val="1800"/>
              </a:spcAft>
              <a:buNone/>
              <a:defRPr sz="2000" b="1">
                <a:solidFill>
                  <a:schemeClr val="accent3"/>
                </a:solidFill>
              </a:defRPr>
            </a:lvl1pPr>
            <a:lvl2pPr marL="0" indent="0">
              <a:lnSpc>
                <a:spcPct val="110000"/>
              </a:lnSpc>
              <a:spcBef>
                <a:spcPts val="0"/>
              </a:spcBef>
              <a:buNone/>
              <a:tabLst/>
              <a:defRPr sz="1100">
                <a:solidFill>
                  <a:schemeClr val="bg1"/>
                </a:solidFill>
              </a:defRPr>
            </a:lvl2pPr>
            <a:lvl3pPr marL="292100" indent="-138113">
              <a:lnSpc>
                <a:spcPct val="110000"/>
              </a:lnSpc>
              <a:spcBef>
                <a:spcPts val="0"/>
              </a:spcBef>
              <a:tabLst/>
              <a:defRPr sz="1100">
                <a:solidFill>
                  <a:schemeClr val="bg1"/>
                </a:solidFill>
              </a:defRPr>
            </a:lvl3pPr>
            <a:lvl4pPr marL="292100" indent="-138113">
              <a:lnSpc>
                <a:spcPct val="110000"/>
              </a:lnSpc>
              <a:spcBef>
                <a:spcPts val="0"/>
              </a:spcBef>
              <a:tabLst/>
              <a:defRPr sz="1100">
                <a:solidFill>
                  <a:schemeClr val="bg1"/>
                </a:solidFill>
              </a:defRPr>
            </a:lvl4pPr>
            <a:lvl5pPr marL="292100" indent="-138113">
              <a:lnSpc>
                <a:spcPct val="110000"/>
              </a:lnSpc>
              <a:spcBef>
                <a:spcPts val="0"/>
              </a:spcBef>
              <a:tabLst/>
              <a:defRPr sz="11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609600" y="88937"/>
            <a:ext cx="9624163" cy="585920"/>
          </a:xfrm>
        </p:spPr>
        <p:txBody>
          <a:bodyPr anchor="ctr">
            <a:normAutofit/>
          </a:bodyPr>
          <a:lstStyle>
            <a:lvl1pPr marL="0" indent="0">
              <a:buNone/>
              <a:defRPr sz="2300" b="1" cap="all" baseline="0">
                <a:solidFill>
                  <a:schemeClr val="bg1"/>
                </a:solidFill>
              </a:defRPr>
            </a:lvl1pPr>
          </a:lstStyle>
          <a:p>
            <a:pPr lvl="0"/>
            <a:r>
              <a:rPr lang="en-US"/>
              <a:t>Click to edit Page Heading</a:t>
            </a:r>
          </a:p>
        </p:txBody>
      </p:sp>
      <p:sp>
        <p:nvSpPr>
          <p:cNvPr id="16" name="Content Placeholder 2"/>
          <p:cNvSpPr>
            <a:spLocks noGrp="1"/>
          </p:cNvSpPr>
          <p:nvPr>
            <p:ph idx="14"/>
          </p:nvPr>
        </p:nvSpPr>
        <p:spPr>
          <a:xfrm>
            <a:off x="4318000" y="2057399"/>
            <a:ext cx="3490913" cy="2506437"/>
          </a:xfrm>
        </p:spPr>
        <p:txBody>
          <a:bodyPr/>
          <a:lstStyle>
            <a:lvl1pPr marL="0" indent="0">
              <a:spcAft>
                <a:spcPts val="1800"/>
              </a:spcAft>
              <a:buNone/>
              <a:defRPr sz="2000" b="1">
                <a:solidFill>
                  <a:schemeClr val="accent3"/>
                </a:solidFill>
              </a:defRPr>
            </a:lvl1pPr>
            <a:lvl2pPr marL="0" indent="0">
              <a:lnSpc>
                <a:spcPct val="110000"/>
              </a:lnSpc>
              <a:spcBef>
                <a:spcPts val="0"/>
              </a:spcBef>
              <a:buNone/>
              <a:tabLst/>
              <a:defRPr sz="1100">
                <a:solidFill>
                  <a:schemeClr val="bg1"/>
                </a:solidFill>
              </a:defRPr>
            </a:lvl2pPr>
            <a:lvl3pPr marL="292100" indent="-138113">
              <a:lnSpc>
                <a:spcPct val="110000"/>
              </a:lnSpc>
              <a:spcBef>
                <a:spcPts val="0"/>
              </a:spcBef>
              <a:tabLst/>
              <a:defRPr sz="1100">
                <a:solidFill>
                  <a:schemeClr val="bg1"/>
                </a:solidFill>
              </a:defRPr>
            </a:lvl3pPr>
            <a:lvl4pPr marL="292100" indent="-138113">
              <a:lnSpc>
                <a:spcPct val="110000"/>
              </a:lnSpc>
              <a:spcBef>
                <a:spcPts val="0"/>
              </a:spcBef>
              <a:tabLst/>
              <a:defRPr sz="1100">
                <a:solidFill>
                  <a:schemeClr val="bg1"/>
                </a:solidFill>
              </a:defRPr>
            </a:lvl4pPr>
            <a:lvl5pPr marL="292100" indent="-138113">
              <a:lnSpc>
                <a:spcPct val="110000"/>
              </a:lnSpc>
              <a:spcBef>
                <a:spcPts val="0"/>
              </a:spcBef>
              <a:tabLst/>
              <a:defRPr sz="11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7" name="TextBox 16"/>
          <p:cNvSpPr txBox="1"/>
          <p:nvPr userDrawn="1"/>
        </p:nvSpPr>
        <p:spPr>
          <a:xfrm>
            <a:off x="609600" y="4735286"/>
            <a:ext cx="6770914" cy="307777"/>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a:solidFill>
                  <a:schemeClr val="bg1"/>
                </a:solidFill>
                <a:effectLst/>
                <a:latin typeface="+mn-lt"/>
                <a:ea typeface="+mn-ea"/>
                <a:cs typeface="+mn-cs"/>
              </a:rPr>
              <a:t>© 2</a:t>
            </a:r>
            <a:r>
              <a:rPr lang="en-US" sz="1000" kern="1200" spc="-50" baseline="0">
                <a:solidFill>
                  <a:schemeClr val="bg1"/>
                </a:solidFill>
                <a:effectLst/>
                <a:latin typeface="+mn-lt"/>
                <a:ea typeface="+mn-ea"/>
                <a:cs typeface="+mn-cs"/>
              </a:rPr>
              <a:t>01</a:t>
            </a:r>
            <a:r>
              <a:rPr lang="en-US" sz="1000" kern="1200">
                <a:solidFill>
                  <a:schemeClr val="bg1"/>
                </a:solidFill>
                <a:effectLst/>
                <a:latin typeface="+mn-lt"/>
                <a:ea typeface="+mn-ea"/>
                <a:cs typeface="+mn-cs"/>
              </a:rPr>
              <a:t>8 </a:t>
            </a:r>
            <a:r>
              <a:rPr lang="en-US" sz="1000" kern="1200" err="1">
                <a:solidFill>
                  <a:schemeClr val="bg1"/>
                </a:solidFill>
                <a:effectLst/>
                <a:latin typeface="+mn-lt"/>
                <a:ea typeface="+mn-ea"/>
                <a:cs typeface="+mn-cs"/>
              </a:rPr>
              <a:t>ExlService</a:t>
            </a:r>
            <a:r>
              <a:rPr lang="en-US" sz="1000" kern="1200">
                <a:solidFill>
                  <a:schemeClr val="bg1"/>
                </a:solidFill>
                <a:effectLst/>
                <a:latin typeface="+mn-lt"/>
                <a:ea typeface="+mn-ea"/>
                <a:cs typeface="+mn-cs"/>
              </a:rPr>
              <a:t> Holdings, Inc.  All rights reserved. For more information go to </a:t>
            </a:r>
            <a:r>
              <a:rPr lang="en-US" sz="1000" kern="1200" err="1">
                <a:solidFill>
                  <a:schemeClr val="bg1"/>
                </a:solidFill>
                <a:effectLst/>
                <a:latin typeface="+mn-lt"/>
                <a:ea typeface="+mn-ea"/>
                <a:cs typeface="+mn-cs"/>
              </a:rPr>
              <a:t>www.exlservice.com</a:t>
            </a:r>
            <a:r>
              <a:rPr lang="en-US" sz="1000" kern="1200">
                <a:solidFill>
                  <a:schemeClr val="bg1"/>
                </a:solidFill>
                <a:effectLst/>
                <a:latin typeface="+mn-lt"/>
                <a:ea typeface="+mn-ea"/>
                <a:cs typeface="+mn-cs"/>
              </a:rPr>
              <a:t>/legal-disclaimer</a:t>
            </a:r>
          </a:p>
          <a:p>
            <a:endParaRPr lang="en-US" sz="1000">
              <a:solidFill>
                <a:schemeClr val="bg1"/>
              </a:solidFill>
            </a:endParaRPr>
          </a:p>
        </p:txBody>
      </p:sp>
      <p:sp>
        <p:nvSpPr>
          <p:cNvPr id="18" name="TextBox 17"/>
          <p:cNvSpPr txBox="1"/>
          <p:nvPr userDrawn="1"/>
        </p:nvSpPr>
        <p:spPr>
          <a:xfrm>
            <a:off x="609600" y="5225144"/>
            <a:ext cx="5995307" cy="807913"/>
          </a:xfrm>
          <a:prstGeom prst="rect">
            <a:avLst/>
          </a:prstGeom>
          <a:noFill/>
        </p:spPr>
        <p:txBody>
          <a:bodyPr wrap="square" lIns="0" tIns="0" rIns="0" bIns="0" rtlCol="0">
            <a:spAutoFit/>
          </a:bodyPr>
          <a:lstStyle/>
          <a:p>
            <a:r>
              <a:rPr lang="en-US" sz="750" kern="1200">
                <a:solidFill>
                  <a:schemeClr val="bg2"/>
                </a:solidFill>
                <a:effectLst/>
                <a:latin typeface="+mn-lt"/>
                <a:ea typeface="+mn-ea"/>
                <a:cs typeface="+mn-cs"/>
              </a:rPr>
              <a:t>EXL (NASDAQ: EXLS) is a leading operations management and analytics company that designs and enables agile, customer-centric operating models to help clients improve their revenue growth and profitability. Our delivery model provides market-leading business outcomes using EXL’s proprietary Business </a:t>
            </a:r>
            <a:r>
              <a:rPr lang="en-US" sz="750" kern="1200" err="1">
                <a:solidFill>
                  <a:schemeClr val="bg2"/>
                </a:solidFill>
                <a:effectLst/>
                <a:latin typeface="+mn-lt"/>
                <a:ea typeface="+mn-ea"/>
                <a:cs typeface="+mn-cs"/>
              </a:rPr>
              <a:t>EXLerator</a:t>
            </a:r>
            <a:r>
              <a:rPr lang="en-US" sz="750" kern="1200">
                <a:solidFill>
                  <a:schemeClr val="bg2"/>
                </a:solidFill>
                <a:effectLst/>
                <a:latin typeface="+mn-lt"/>
                <a:ea typeface="+mn-ea"/>
                <a:cs typeface="+mn-cs"/>
              </a:rPr>
              <a:t> Framework</a:t>
            </a:r>
            <a:r>
              <a:rPr lang="en-US" sz="750" kern="1200" baseline="30000">
                <a:solidFill>
                  <a:schemeClr val="bg2"/>
                </a:solidFill>
                <a:effectLst/>
                <a:latin typeface="+mn-lt"/>
                <a:ea typeface="+mn-ea"/>
                <a:cs typeface="+mn-cs"/>
              </a:rPr>
              <a:t>®</a:t>
            </a:r>
            <a:r>
              <a:rPr lang="en-US" sz="750" kern="1200">
                <a:solidFill>
                  <a:schemeClr val="bg2"/>
                </a:solidFill>
                <a:effectLst/>
                <a:latin typeface="+mn-lt"/>
                <a:ea typeface="+mn-ea"/>
                <a:cs typeface="+mn-cs"/>
              </a:rPr>
              <a:t>, cutting-edge analytics, digital transformation and domain expertise. At EXL, we look deeper to help companies improve global operations, enhance data-driven insights, increase customer satisfaction, and manage risk and compliance. EXL serves the insurance, healthcare, banking and financial services, utilities, travel, transportation and logistics industries. Headquartered in New York, New York, EXL has more than 2</a:t>
            </a:r>
            <a:r>
              <a:rPr lang="en-US" sz="750" kern="1200" spc="-150">
                <a:solidFill>
                  <a:schemeClr val="bg2"/>
                </a:solidFill>
                <a:effectLst/>
                <a:latin typeface="+mn-lt"/>
                <a:ea typeface="+mn-ea"/>
                <a:cs typeface="+mn-cs"/>
              </a:rPr>
              <a:t>7</a:t>
            </a:r>
            <a:r>
              <a:rPr lang="en-US" sz="750" kern="1200">
                <a:solidFill>
                  <a:schemeClr val="bg2"/>
                </a:solidFill>
                <a:effectLst/>
                <a:latin typeface="+mn-lt"/>
                <a:ea typeface="+mn-ea"/>
                <a:cs typeface="+mn-cs"/>
              </a:rPr>
              <a:t>,000 professionals in locations throughout the United States, Europe, Asia (primarily India and Philippines), South America, Australia and South Africa. </a:t>
            </a:r>
          </a:p>
        </p:txBody>
      </p:sp>
      <p:sp>
        <p:nvSpPr>
          <p:cNvPr id="19" name="Rectangle 18"/>
          <p:cNvSpPr/>
          <p:nvPr userDrawn="1"/>
        </p:nvSpPr>
        <p:spPr>
          <a:xfrm>
            <a:off x="8852759" y="3581711"/>
            <a:ext cx="2729641" cy="2108269"/>
          </a:xfrm>
          <a:prstGeom prst="rect">
            <a:avLst/>
          </a:prstGeom>
        </p:spPr>
        <p:txBody>
          <a:bodyPr wrap="square">
            <a:spAutoFit/>
          </a:bodyPr>
          <a:lstStyle/>
          <a:p>
            <a:pPr>
              <a:spcAft>
                <a:spcPts val="1200"/>
              </a:spcAft>
            </a:pPr>
            <a:r>
              <a:rPr lang="en-US" sz="2300" b="1" err="1">
                <a:solidFill>
                  <a:srgbClr val="123D71"/>
                </a:solidFill>
                <a:effectLst/>
                <a:latin typeface="Arial" charset="0"/>
              </a:rPr>
              <a:t>EXLservice.com</a:t>
            </a:r>
            <a:endParaRPr lang="en-US" sz="2300">
              <a:solidFill>
                <a:srgbClr val="123D71"/>
              </a:solidFill>
              <a:effectLst/>
              <a:latin typeface="Arial" charset="0"/>
            </a:endParaRPr>
          </a:p>
          <a:p>
            <a:pPr>
              <a:spcAft>
                <a:spcPts val="1200"/>
              </a:spcAft>
            </a:pPr>
            <a:r>
              <a:rPr lang="en-US" sz="1500" b="1">
                <a:solidFill>
                  <a:srgbClr val="FF7C00"/>
                </a:solidFill>
                <a:effectLst/>
                <a:latin typeface="Arial" charset="0"/>
              </a:rPr>
              <a:t>GLOBAL HEADQUARTERS</a:t>
            </a:r>
            <a:endParaRPr lang="en-US" sz="1500">
              <a:solidFill>
                <a:srgbClr val="FF7C00"/>
              </a:solidFill>
              <a:effectLst/>
              <a:latin typeface="Arial" charset="0"/>
            </a:endParaRPr>
          </a:p>
          <a:p>
            <a:r>
              <a:rPr lang="en-US" sz="1100">
                <a:solidFill>
                  <a:srgbClr val="123D71"/>
                </a:solidFill>
                <a:effectLst/>
                <a:latin typeface="Arial" charset="0"/>
              </a:rPr>
              <a:t>280 Park Avenue, 38th Floor</a:t>
            </a:r>
          </a:p>
          <a:p>
            <a:r>
              <a:rPr lang="en-US" sz="1100">
                <a:solidFill>
                  <a:srgbClr val="123D71"/>
                </a:solidFill>
                <a:effectLst/>
                <a:latin typeface="Arial" charset="0"/>
              </a:rPr>
              <a:t>New York, New York 10017</a:t>
            </a:r>
          </a:p>
          <a:p>
            <a:pPr>
              <a:spcAft>
                <a:spcPts val="1200"/>
              </a:spcAft>
            </a:pPr>
            <a:r>
              <a:rPr lang="en-US" sz="1100" b="1">
                <a:solidFill>
                  <a:srgbClr val="123D71"/>
                </a:solidFill>
                <a:effectLst/>
                <a:latin typeface="Arial" charset="0"/>
              </a:rPr>
              <a:t>T</a:t>
            </a:r>
            <a:r>
              <a:rPr lang="en-US" sz="1100">
                <a:solidFill>
                  <a:srgbClr val="123D71"/>
                </a:solidFill>
                <a:effectLst/>
                <a:latin typeface="Arial" charset="0"/>
              </a:rPr>
              <a:t> +1 212.277.7100    </a:t>
            </a:r>
            <a:r>
              <a:rPr lang="en-US" sz="1100" b="1">
                <a:solidFill>
                  <a:srgbClr val="123D71"/>
                </a:solidFill>
                <a:effectLst/>
                <a:latin typeface="Arial" charset="0"/>
              </a:rPr>
              <a:t>F</a:t>
            </a:r>
            <a:r>
              <a:rPr lang="en-US" sz="1100">
                <a:solidFill>
                  <a:srgbClr val="123D71"/>
                </a:solidFill>
                <a:effectLst/>
                <a:latin typeface="Arial" charset="0"/>
              </a:rPr>
              <a:t> +1 212.771.7111</a:t>
            </a:r>
          </a:p>
          <a:p>
            <a:r>
              <a:rPr lang="en-US" sz="1000">
                <a:solidFill>
                  <a:srgbClr val="123D71"/>
                </a:solidFill>
                <a:effectLst/>
                <a:latin typeface="Arial" charset="0"/>
              </a:rPr>
              <a:t>United States  •  United Kingdom  •  Czech Republic  •  Romania  •  Bulgaria  •  India  •  Philippines  •  Colombia  •  South Africa</a:t>
            </a:r>
          </a:p>
        </p:txBody>
      </p:sp>
      <p:grpSp>
        <p:nvGrpSpPr>
          <p:cNvPr id="22" name="Group 21"/>
          <p:cNvGrpSpPr/>
          <p:nvPr userDrawn="1"/>
        </p:nvGrpSpPr>
        <p:grpSpPr>
          <a:xfrm>
            <a:off x="6260951" y="6558701"/>
            <a:ext cx="5931049" cy="299299"/>
            <a:chOff x="6260951" y="6558701"/>
            <a:chExt cx="5931049" cy="299299"/>
          </a:xfrm>
        </p:grpSpPr>
        <p:sp>
          <p:nvSpPr>
            <p:cNvPr id="23"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userDrawn="1"/>
          </p:nvGrpSpPr>
          <p:grpSpPr>
            <a:xfrm>
              <a:off x="8799513" y="6615920"/>
              <a:ext cx="2703555" cy="162839"/>
              <a:chOff x="8799513" y="6615920"/>
              <a:chExt cx="2703555" cy="162839"/>
            </a:xfrm>
          </p:grpSpPr>
          <p:cxnSp>
            <p:nvCxnSpPr>
              <p:cNvPr id="25" name="Straight Connector 24"/>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7" name="TextBox 26"/>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t>July 9, 2018</a:t>
            </a:fld>
            <a:endParaRPr lang="en-US" sz="900">
              <a:solidFill>
                <a:schemeClr val="bg1"/>
              </a:solidFill>
            </a:endParaRPr>
          </a:p>
        </p:txBody>
      </p:sp>
      <p:sp>
        <p:nvSpPr>
          <p:cNvPr id="28" name="TextBox 27"/>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t>‹#›</a:t>
            </a:fld>
            <a:endParaRPr lang="en-US" sz="900">
              <a:solidFill>
                <a:schemeClr val="bg1"/>
              </a:solidFill>
            </a:endParaRPr>
          </a:p>
        </p:txBody>
      </p:sp>
      <p:sp>
        <p:nvSpPr>
          <p:cNvPr id="29" name="TextBox 28"/>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a:solidFill>
                  <a:schemeClr val="bg1"/>
                </a:solidFill>
              </a:rPr>
              <a:t>© 2018 EXLSERVICE HOLDINGS, INC</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2">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18602" r="1"/>
          <a:stretch/>
        </p:blipFill>
        <p:spPr>
          <a:xfrm>
            <a:off x="2273643" y="0"/>
            <a:ext cx="9924828" cy="686469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6307" y="5479436"/>
            <a:ext cx="1108420" cy="713545"/>
          </a:xfrm>
          <a:prstGeom prst="rect">
            <a:avLst/>
          </a:prstGeom>
          <a:noFill/>
          <a:ln>
            <a:noFill/>
          </a:ln>
        </p:spPr>
      </p:pic>
      <p:sp>
        <p:nvSpPr>
          <p:cNvPr id="2" name="Title 1"/>
          <p:cNvSpPr>
            <a:spLocks noGrp="1"/>
          </p:cNvSpPr>
          <p:nvPr>
            <p:ph type="ctrTitle"/>
          </p:nvPr>
        </p:nvSpPr>
        <p:spPr>
          <a:xfrm>
            <a:off x="5637854" y="2259651"/>
            <a:ext cx="6199725" cy="2406598"/>
          </a:xfrm>
        </p:spPr>
        <p:txBody>
          <a:bodyPr anchor="ctr">
            <a:normAutofit/>
          </a:bodyPr>
          <a:lstStyle>
            <a:lvl1pPr algn="l">
              <a:spcAft>
                <a:spcPts val="1200"/>
              </a:spcAft>
              <a:defRPr sz="4000" cap="all" baseline="0">
                <a:solidFill>
                  <a:schemeClr val="bg1"/>
                </a:solidFill>
              </a:defRPr>
            </a:lvl1pPr>
          </a:lstStyle>
          <a:p>
            <a:endParaRPr lang="en-US"/>
          </a:p>
        </p:txBody>
      </p:sp>
      <p:sp>
        <p:nvSpPr>
          <p:cNvPr id="3" name="Subtitle 2"/>
          <p:cNvSpPr>
            <a:spLocks noGrp="1"/>
          </p:cNvSpPr>
          <p:nvPr>
            <p:ph type="subTitle" idx="1" hasCustomPrompt="1"/>
          </p:nvPr>
        </p:nvSpPr>
        <p:spPr>
          <a:xfrm>
            <a:off x="8243454" y="4632326"/>
            <a:ext cx="3594126" cy="425706"/>
          </a:xfrm>
        </p:spPr>
        <p:txBody>
          <a:bodyPr>
            <a:normAutofit/>
          </a:bodyPr>
          <a:lstStyle>
            <a:lvl1pPr marL="0" indent="0" algn="l">
              <a:buNone/>
              <a:defRPr sz="17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Date</a:t>
            </a:r>
          </a:p>
        </p:txBody>
      </p:sp>
      <p:sp>
        <p:nvSpPr>
          <p:cNvPr id="12" name="Text Placeholder 11"/>
          <p:cNvSpPr>
            <a:spLocks noGrp="1"/>
          </p:cNvSpPr>
          <p:nvPr>
            <p:ph type="body" sz="quarter" idx="10" hasCustomPrompt="1"/>
          </p:nvPr>
        </p:nvSpPr>
        <p:spPr>
          <a:xfrm>
            <a:off x="8243888" y="5156200"/>
            <a:ext cx="3594100" cy="1186935"/>
          </a:xfrm>
        </p:spPr>
        <p:txBody>
          <a:bodyPr>
            <a:normAutofit/>
          </a:bodyPr>
          <a:lstStyle>
            <a:lvl1pPr marL="0" indent="0" algn="l" defTabSz="914400" rtl="0" eaLnBrk="1" latinLnBrk="0" hangingPunct="1">
              <a:lnSpc>
                <a:spcPct val="100000"/>
              </a:lnSpc>
              <a:spcBef>
                <a:spcPts val="1000"/>
              </a:spcBef>
              <a:buClr>
                <a:schemeClr val="accent3"/>
              </a:buClr>
              <a:buFont typeface="Arial"/>
              <a:buNone/>
              <a:defRPr lang="en-US" sz="1700" kern="1200" baseline="0" dirty="0" smtClean="0">
                <a:solidFill>
                  <a:schemeClr val="bg1"/>
                </a:solidFill>
                <a:latin typeface="+mn-lt"/>
                <a:ea typeface="+mn-ea"/>
                <a:cs typeface="+mn-cs"/>
              </a:defRPr>
            </a:lvl1pPr>
          </a:lstStyle>
          <a:p>
            <a:pPr lvl="0"/>
            <a:r>
              <a:rPr lang="en-US"/>
              <a:t>Name of Presenter</a:t>
            </a:r>
          </a:p>
        </p:txBody>
      </p:sp>
      <p:sp>
        <p:nvSpPr>
          <p:cNvPr id="18" name="Rectangle 17"/>
          <p:cNvSpPr/>
          <p:nvPr userDrawn="1"/>
        </p:nvSpPr>
        <p:spPr>
          <a:xfrm>
            <a:off x="8243454" y="6343135"/>
            <a:ext cx="1306448" cy="215444"/>
          </a:xfrm>
          <a:prstGeom prst="rect">
            <a:avLst/>
          </a:prstGeom>
        </p:spPr>
        <p:txBody>
          <a:bodyPr wrap="none" lIns="0" rIns="0">
            <a:spAutoFit/>
          </a:bodyPr>
          <a:lstStyle/>
          <a:p>
            <a:r>
              <a:rPr lang="en-US" sz="800">
                <a:solidFill>
                  <a:schemeClr val="bg1"/>
                </a:solidFill>
                <a:latin typeface="Century Gothic" pitchFamily="34" charset="0"/>
              </a:rPr>
              <a:t>© </a:t>
            </a:r>
            <a:r>
              <a:rPr lang="en-US" sz="800" err="1">
                <a:solidFill>
                  <a:schemeClr val="bg1"/>
                </a:solidFill>
                <a:latin typeface="Century Gothic" pitchFamily="34" charset="0"/>
              </a:rPr>
              <a:t>ExlService</a:t>
            </a:r>
            <a:r>
              <a:rPr lang="en-US" sz="800" baseline="0">
                <a:solidFill>
                  <a:schemeClr val="bg1"/>
                </a:solidFill>
                <a:latin typeface="Century Gothic" pitchFamily="34" charset="0"/>
              </a:rPr>
              <a:t> Holdings, Inc. </a:t>
            </a:r>
            <a:endParaRPr lang="en-US" sz="8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1" name="Group 10"/>
          <p:cNvGrpSpPr/>
          <p:nvPr userDrawn="1"/>
        </p:nvGrpSpPr>
        <p:grpSpPr>
          <a:xfrm>
            <a:off x="6260951" y="6558701"/>
            <a:ext cx="5931049" cy="299299"/>
            <a:chOff x="6260951" y="6558701"/>
            <a:chExt cx="5931049" cy="299299"/>
          </a:xfrm>
        </p:grpSpPr>
        <p:sp>
          <p:nvSpPr>
            <p:cNvPr id="12"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userDrawn="1"/>
          </p:nvGrpSpPr>
          <p:grpSpPr>
            <a:xfrm>
              <a:off x="8799513" y="6615920"/>
              <a:ext cx="2703555" cy="162839"/>
              <a:chOff x="8799513" y="6615920"/>
              <a:chExt cx="2703555" cy="162839"/>
            </a:xfrm>
          </p:grpSpPr>
          <p:cxnSp>
            <p:nvCxnSpPr>
              <p:cNvPr id="14" name="Straight Connector 13"/>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9"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2944" y="86060"/>
            <a:ext cx="914636" cy="588796"/>
          </a:xfrm>
          <a:prstGeom prst="rect">
            <a:avLst/>
          </a:prstGeom>
          <a:noFill/>
          <a:ln>
            <a:noFill/>
          </a:ln>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85800" indent="-228600">
              <a:buClr>
                <a:schemeClr val="tx1"/>
              </a:buClr>
              <a:buFont typeface="Arial" pitchFamily="34" charset="0"/>
              <a:buChar char="-"/>
              <a:defRPr/>
            </a:lvl2pPr>
            <a:lvl3pPr marL="1087438" indent="-173038">
              <a:defRPr/>
            </a:lvl3pPr>
            <a:lvl4pPr marL="1539875" indent="-168275">
              <a:defRPr/>
            </a:lvl4pPr>
            <a:lvl5pPr marL="2001838" indent="-17303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609600" y="88937"/>
            <a:ext cx="9624163" cy="585920"/>
          </a:xfrm>
        </p:spPr>
        <p:txBody>
          <a:bodyPr anchor="ctr">
            <a:normAutofit/>
          </a:bodyPr>
          <a:lstStyle>
            <a:lvl1pPr marL="0" indent="0">
              <a:buNone/>
              <a:defRPr sz="2300" b="1" cap="all" baseline="0">
                <a:solidFill>
                  <a:schemeClr val="bg1"/>
                </a:solidFill>
              </a:defRPr>
            </a:lvl1pPr>
          </a:lstStyle>
          <a:p>
            <a:pPr lvl="0"/>
            <a:r>
              <a:rPr lang="en-US"/>
              <a:t>Click to edit Page Heading</a:t>
            </a:r>
          </a:p>
        </p:txBody>
      </p:sp>
      <p:sp>
        <p:nvSpPr>
          <p:cNvPr id="22" name="TextBox 21"/>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t>July 9, 2018</a:t>
            </a:fld>
            <a:endParaRPr lang="en-US" sz="900">
              <a:solidFill>
                <a:schemeClr val="bg1"/>
              </a:solidFill>
            </a:endParaRPr>
          </a:p>
        </p:txBody>
      </p:sp>
      <p:sp>
        <p:nvSpPr>
          <p:cNvPr id="23" name="TextBox 22"/>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t>‹#›</a:t>
            </a:fld>
            <a:endParaRPr lang="en-US" sz="900">
              <a:solidFill>
                <a:schemeClr val="bg1"/>
              </a:solidFill>
            </a:endParaRPr>
          </a:p>
        </p:txBody>
      </p:sp>
      <p:sp>
        <p:nvSpPr>
          <p:cNvPr id="24" name="TextBox 23"/>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a:solidFill>
                  <a:schemeClr val="bg1"/>
                </a:solidFill>
              </a:rPr>
              <a:t>© 2018 EXLSERVICE HOLDINGS, INC</a:t>
            </a:r>
          </a:p>
        </p:txBody>
      </p:sp>
    </p:spTree>
    <p:extLst>
      <p:ext uri="{BB962C8B-B14F-4D97-AF65-F5344CB8AC3E}">
        <p14:creationId xmlns:p14="http://schemas.microsoft.com/office/powerpoint/2010/main" val="999857934"/>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grpSp>
        <p:nvGrpSpPr>
          <p:cNvPr id="11" name="Group 10"/>
          <p:cNvGrpSpPr/>
          <p:nvPr userDrawn="1"/>
        </p:nvGrpSpPr>
        <p:grpSpPr>
          <a:xfrm>
            <a:off x="6260951" y="6558701"/>
            <a:ext cx="5931049" cy="299299"/>
            <a:chOff x="6260951" y="6558701"/>
            <a:chExt cx="5931049" cy="299299"/>
          </a:xfrm>
        </p:grpSpPr>
        <p:sp>
          <p:nvSpPr>
            <p:cNvPr id="12"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userDrawn="1"/>
          </p:nvGrpSpPr>
          <p:grpSpPr>
            <a:xfrm>
              <a:off x="8799513" y="6615920"/>
              <a:ext cx="2703555" cy="162839"/>
              <a:chOff x="8799513" y="6615920"/>
              <a:chExt cx="2703555" cy="162839"/>
            </a:xfrm>
          </p:grpSpPr>
          <p:cxnSp>
            <p:nvCxnSpPr>
              <p:cNvPr id="14" name="Straight Connector 13"/>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9"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2944" y="86060"/>
            <a:ext cx="914636" cy="588796"/>
          </a:xfrm>
          <a:prstGeom prst="rect">
            <a:avLst/>
          </a:prstGeom>
          <a:noFill/>
          <a:ln>
            <a:noFill/>
          </a:ln>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2286000"/>
            <a:ext cx="10972800" cy="4114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609600" y="88937"/>
            <a:ext cx="9624163" cy="585920"/>
          </a:xfrm>
        </p:spPr>
        <p:txBody>
          <a:bodyPr anchor="ctr">
            <a:normAutofit/>
          </a:bodyPr>
          <a:lstStyle>
            <a:lvl1pPr marL="0" indent="0">
              <a:buNone/>
              <a:defRPr sz="2300" b="1" cap="all" baseline="0">
                <a:solidFill>
                  <a:schemeClr val="bg1"/>
                </a:solidFill>
              </a:defRPr>
            </a:lvl1pPr>
          </a:lstStyle>
          <a:p>
            <a:pPr lvl="0"/>
            <a:r>
              <a:rPr lang="en-US"/>
              <a:t>Click to edit Page Heading</a:t>
            </a:r>
          </a:p>
        </p:txBody>
      </p:sp>
      <p:sp>
        <p:nvSpPr>
          <p:cNvPr id="16" name="Text Placeholder 15"/>
          <p:cNvSpPr>
            <a:spLocks noGrp="1"/>
          </p:cNvSpPr>
          <p:nvPr>
            <p:ph type="body" sz="quarter" idx="14" hasCustomPrompt="1"/>
          </p:nvPr>
        </p:nvSpPr>
        <p:spPr>
          <a:xfrm>
            <a:off x="609600" y="1649413"/>
            <a:ext cx="10972800" cy="636587"/>
          </a:xfrm>
        </p:spPr>
        <p:txBody>
          <a:bodyPr anchor="ctr">
            <a:normAutofit/>
          </a:bodyPr>
          <a:lstStyle>
            <a:lvl1pPr marL="0" indent="0">
              <a:buNone/>
              <a:defRPr sz="2200" b="1"/>
            </a:lvl1pPr>
          </a:lstStyle>
          <a:p>
            <a:pPr lvl="0"/>
            <a:r>
              <a:rPr lang="en-US"/>
              <a:t>Click to edit Subtitle</a:t>
            </a:r>
          </a:p>
        </p:txBody>
      </p:sp>
      <p:sp>
        <p:nvSpPr>
          <p:cNvPr id="18" name="TextBox 17"/>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t>July 9, 2018</a:t>
            </a:fld>
            <a:endParaRPr lang="en-US" sz="900">
              <a:solidFill>
                <a:schemeClr val="bg1"/>
              </a:solidFill>
            </a:endParaRPr>
          </a:p>
        </p:txBody>
      </p:sp>
      <p:sp>
        <p:nvSpPr>
          <p:cNvPr id="19" name="TextBox 18"/>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t>‹#›</a:t>
            </a:fld>
            <a:endParaRPr lang="en-US" sz="900">
              <a:solidFill>
                <a:schemeClr val="bg1"/>
              </a:solidFill>
            </a:endParaRPr>
          </a:p>
        </p:txBody>
      </p:sp>
      <p:sp>
        <p:nvSpPr>
          <p:cNvPr id="20" name="TextBox 19"/>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a:solidFill>
                  <a:schemeClr val="bg1"/>
                </a:solidFill>
              </a:rPr>
              <a:t>© 2018 EXLSERVICE HOLDINGS, INC</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13"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2944" y="86060"/>
            <a:ext cx="914636" cy="588796"/>
          </a:xfrm>
          <a:prstGeom prst="rect">
            <a:avLst/>
          </a:prstGeom>
          <a:noFill/>
          <a:ln>
            <a:noFill/>
          </a:ln>
        </p:spPr>
      </p:pic>
      <p:sp>
        <p:nvSpPr>
          <p:cNvPr id="15" name="Text Placeholder 7"/>
          <p:cNvSpPr>
            <a:spLocks noGrp="1"/>
          </p:cNvSpPr>
          <p:nvPr>
            <p:ph type="body" sz="quarter" idx="13" hasCustomPrompt="1"/>
          </p:nvPr>
        </p:nvSpPr>
        <p:spPr>
          <a:xfrm>
            <a:off x="609600" y="88937"/>
            <a:ext cx="9624163" cy="585920"/>
          </a:xfrm>
        </p:spPr>
        <p:txBody>
          <a:bodyPr anchor="ctr">
            <a:normAutofit/>
          </a:bodyPr>
          <a:lstStyle>
            <a:lvl1pPr marL="0" indent="0">
              <a:buNone/>
              <a:defRPr sz="2300" b="1" cap="all" baseline="0">
                <a:solidFill>
                  <a:schemeClr val="bg1"/>
                </a:solidFill>
              </a:defRPr>
            </a:lvl1pPr>
          </a:lstStyle>
          <a:p>
            <a:pPr lvl="0"/>
            <a:r>
              <a:rPr lang="en-US"/>
              <a:t>Click to edit Page Heading</a:t>
            </a:r>
          </a:p>
        </p:txBody>
      </p:sp>
      <p:sp>
        <p:nvSpPr>
          <p:cNvPr id="2" name="Title 1"/>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4"/>
          </p:nvPr>
        </p:nvSpPr>
        <p:spPr>
          <a:xfrm>
            <a:off x="609599" y="1812924"/>
            <a:ext cx="5263979" cy="4604352"/>
          </a:xfrm>
        </p:spPr>
        <p:txBody>
          <a:bodyPr/>
          <a:lstStyle>
            <a:lvl1pPr marL="0" indent="0">
              <a:buFontTx/>
              <a:buNone/>
              <a:defRPr b="1"/>
            </a:lvl1pPr>
            <a:lvl2pPr marL="230188" indent="-230188">
              <a:buClr>
                <a:schemeClr val="accent3"/>
              </a:buClr>
              <a:buFont typeface="Arial" pitchFamily="34" charset="0"/>
              <a:buChar char="•"/>
              <a:defRPr sz="1800"/>
            </a:lvl2pPr>
            <a:lvl3pPr marL="511175" indent="-165100">
              <a:buFont typeface="Arial" pitchFamily="34" charset="0"/>
              <a:buChar char="-"/>
              <a:defRPr sz="1600"/>
            </a:lvl3pPr>
            <a:lvl4pPr marL="857250" indent="-173038">
              <a:buFont typeface="Arial" pitchFamily="34" charset="0"/>
              <a:buChar char="•"/>
              <a:defRPr sz="1400"/>
            </a:lvl4pPr>
            <a:lvl5pPr marL="1144588" indent="-173038">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5"/>
          <p:cNvSpPr>
            <a:spLocks noGrp="1"/>
          </p:cNvSpPr>
          <p:nvPr>
            <p:ph sz="quarter" idx="15"/>
          </p:nvPr>
        </p:nvSpPr>
        <p:spPr>
          <a:xfrm>
            <a:off x="6301945" y="1812924"/>
            <a:ext cx="5263979" cy="4604352"/>
          </a:xfrm>
        </p:spPr>
        <p:txBody>
          <a:bodyPr/>
          <a:lstStyle>
            <a:lvl1pPr marL="0" indent="0">
              <a:buFontTx/>
              <a:buNone/>
              <a:defRPr b="1"/>
            </a:lvl1pPr>
            <a:lvl2pPr marL="230188" indent="-230188">
              <a:buClr>
                <a:schemeClr val="accent3"/>
              </a:buClr>
              <a:buFont typeface="Arial" pitchFamily="34" charset="0"/>
              <a:buChar char="•"/>
              <a:defRPr sz="1800"/>
            </a:lvl2pPr>
            <a:lvl3pPr marL="511175" indent="-165100">
              <a:buFont typeface="Arial" pitchFamily="34" charset="0"/>
              <a:buChar char="-"/>
              <a:defRPr sz="1600"/>
            </a:lvl3pPr>
            <a:lvl4pPr marL="857250" indent="-173038">
              <a:buFont typeface="Arial" pitchFamily="34" charset="0"/>
              <a:buChar char="•"/>
              <a:defRPr sz="1400"/>
            </a:lvl4pPr>
            <a:lvl5pPr marL="1144588" indent="-173038">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oup 29"/>
          <p:cNvGrpSpPr/>
          <p:nvPr userDrawn="1"/>
        </p:nvGrpSpPr>
        <p:grpSpPr>
          <a:xfrm>
            <a:off x="6260951" y="6558701"/>
            <a:ext cx="5931049" cy="299299"/>
            <a:chOff x="6260951" y="6558701"/>
            <a:chExt cx="5931049" cy="299299"/>
          </a:xfrm>
        </p:grpSpPr>
        <p:sp>
          <p:nvSpPr>
            <p:cNvPr id="31"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userDrawn="1"/>
          </p:nvGrpSpPr>
          <p:grpSpPr>
            <a:xfrm>
              <a:off x="8799513" y="6615920"/>
              <a:ext cx="2703555" cy="162839"/>
              <a:chOff x="8799513" y="6615920"/>
              <a:chExt cx="2703555" cy="162839"/>
            </a:xfrm>
          </p:grpSpPr>
          <p:cxnSp>
            <p:nvCxnSpPr>
              <p:cNvPr id="33" name="Straight Connector 32"/>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5" name="TextBox 34"/>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t>July 9, 2018</a:t>
            </a:fld>
            <a:endParaRPr lang="en-US" sz="900">
              <a:solidFill>
                <a:schemeClr val="bg1"/>
              </a:solidFill>
            </a:endParaRPr>
          </a:p>
        </p:txBody>
      </p:sp>
      <p:sp>
        <p:nvSpPr>
          <p:cNvPr id="36" name="TextBox 35"/>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t>‹#›</a:t>
            </a:fld>
            <a:endParaRPr lang="en-US" sz="900">
              <a:solidFill>
                <a:schemeClr val="bg1"/>
              </a:solidFill>
            </a:endParaRPr>
          </a:p>
        </p:txBody>
      </p:sp>
      <p:sp>
        <p:nvSpPr>
          <p:cNvPr id="37" name="TextBox 36"/>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a:solidFill>
                  <a:schemeClr val="bg1"/>
                </a:solidFill>
              </a:rPr>
              <a:t>© 2018 EXLSERVICE HOLDINGS, INC</a:t>
            </a:r>
          </a:p>
        </p:txBody>
      </p:sp>
    </p:spTree>
    <p:extLst>
      <p:ext uri="{BB962C8B-B14F-4D97-AF65-F5344CB8AC3E}">
        <p14:creationId xmlns:p14="http://schemas.microsoft.com/office/powerpoint/2010/main" val="3710674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Divider">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8394700" cy="6858000"/>
          </a:xfrm>
          <a:custGeom>
            <a:avLst/>
            <a:gdLst>
              <a:gd name="connsiteX0" fmla="*/ 0 w 8394700"/>
              <a:gd name="connsiteY0" fmla="*/ 0 h 6858000"/>
              <a:gd name="connsiteX1" fmla="*/ 8394700 w 8394700"/>
              <a:gd name="connsiteY1" fmla="*/ 0 h 6858000"/>
              <a:gd name="connsiteX2" fmla="*/ 8394700 w 8394700"/>
              <a:gd name="connsiteY2" fmla="*/ 6858000 h 6858000"/>
              <a:gd name="connsiteX3" fmla="*/ 0 w 8394700"/>
              <a:gd name="connsiteY3" fmla="*/ 6858000 h 6858000"/>
              <a:gd name="connsiteX4" fmla="*/ 0 w 8394700"/>
              <a:gd name="connsiteY4" fmla="*/ 0 h 6858000"/>
              <a:gd name="connsiteX0" fmla="*/ 0 w 8394700"/>
              <a:gd name="connsiteY0" fmla="*/ 0 h 6870700"/>
              <a:gd name="connsiteX1" fmla="*/ 8394700 w 8394700"/>
              <a:gd name="connsiteY1" fmla="*/ 0 h 6870700"/>
              <a:gd name="connsiteX2" fmla="*/ 2997200 w 8394700"/>
              <a:gd name="connsiteY2" fmla="*/ 6870700 h 6870700"/>
              <a:gd name="connsiteX3" fmla="*/ 0 w 8394700"/>
              <a:gd name="connsiteY3" fmla="*/ 6858000 h 6870700"/>
              <a:gd name="connsiteX4" fmla="*/ 0 w 8394700"/>
              <a:gd name="connsiteY4" fmla="*/ 0 h 6870700"/>
              <a:gd name="connsiteX0" fmla="*/ 0 w 8394700"/>
              <a:gd name="connsiteY0" fmla="*/ 0 h 6858000"/>
              <a:gd name="connsiteX1" fmla="*/ 8394700 w 8394700"/>
              <a:gd name="connsiteY1" fmla="*/ 0 h 6858000"/>
              <a:gd name="connsiteX2" fmla="*/ 3797300 w 8394700"/>
              <a:gd name="connsiteY2" fmla="*/ 6858000 h 6858000"/>
              <a:gd name="connsiteX3" fmla="*/ 0 w 8394700"/>
              <a:gd name="connsiteY3" fmla="*/ 6858000 h 6858000"/>
              <a:gd name="connsiteX4" fmla="*/ 0 w 83947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4700" h="6858000">
                <a:moveTo>
                  <a:pt x="0" y="0"/>
                </a:moveTo>
                <a:lnTo>
                  <a:pt x="8394700" y="0"/>
                </a:lnTo>
                <a:lnTo>
                  <a:pt x="3797300" y="6858000"/>
                </a:lnTo>
                <a:lnTo>
                  <a:pt x="0" y="68580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850" y="2373312"/>
            <a:ext cx="10515600" cy="2111375"/>
          </a:xfrm>
        </p:spPr>
        <p:txBody>
          <a:bodyPr anchor="ctr">
            <a:normAutofit/>
          </a:bodyPr>
          <a:lstStyle>
            <a:lvl1pPr algn="ctr">
              <a:defRPr sz="4500" cap="all"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52758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Divider-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a:xfrm>
            <a:off x="-12700" y="0"/>
            <a:ext cx="6769100" cy="6858000"/>
          </a:xfrm>
          <a:custGeom>
            <a:avLst/>
            <a:gdLst>
              <a:gd name="connsiteX0" fmla="*/ 0 w 8394700"/>
              <a:gd name="connsiteY0" fmla="*/ 0 h 6858000"/>
              <a:gd name="connsiteX1" fmla="*/ 8394700 w 8394700"/>
              <a:gd name="connsiteY1" fmla="*/ 0 h 6858000"/>
              <a:gd name="connsiteX2" fmla="*/ 8394700 w 8394700"/>
              <a:gd name="connsiteY2" fmla="*/ 6858000 h 6858000"/>
              <a:gd name="connsiteX3" fmla="*/ 0 w 8394700"/>
              <a:gd name="connsiteY3" fmla="*/ 6858000 h 6858000"/>
              <a:gd name="connsiteX4" fmla="*/ 0 w 8394700"/>
              <a:gd name="connsiteY4" fmla="*/ 0 h 6858000"/>
              <a:gd name="connsiteX0" fmla="*/ 0 w 8394700"/>
              <a:gd name="connsiteY0" fmla="*/ 0 h 6870700"/>
              <a:gd name="connsiteX1" fmla="*/ 8394700 w 8394700"/>
              <a:gd name="connsiteY1" fmla="*/ 0 h 6870700"/>
              <a:gd name="connsiteX2" fmla="*/ 2997200 w 8394700"/>
              <a:gd name="connsiteY2" fmla="*/ 6870700 h 6870700"/>
              <a:gd name="connsiteX3" fmla="*/ 0 w 8394700"/>
              <a:gd name="connsiteY3" fmla="*/ 6858000 h 6870700"/>
              <a:gd name="connsiteX4" fmla="*/ 0 w 8394700"/>
              <a:gd name="connsiteY4" fmla="*/ 0 h 6870700"/>
              <a:gd name="connsiteX0" fmla="*/ 0 w 8394700"/>
              <a:gd name="connsiteY0" fmla="*/ 0 h 6858000"/>
              <a:gd name="connsiteX1" fmla="*/ 8394700 w 8394700"/>
              <a:gd name="connsiteY1" fmla="*/ 0 h 6858000"/>
              <a:gd name="connsiteX2" fmla="*/ 3797300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427058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710556 w 8394700"/>
              <a:gd name="connsiteY2" fmla="*/ 6858000 h 6858000"/>
              <a:gd name="connsiteX3" fmla="*/ 0 w 8394700"/>
              <a:gd name="connsiteY3" fmla="*/ 6858000 h 6858000"/>
              <a:gd name="connsiteX4" fmla="*/ 0 w 83947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4700" h="6858000">
                <a:moveTo>
                  <a:pt x="0" y="0"/>
                </a:moveTo>
                <a:lnTo>
                  <a:pt x="8394700" y="0"/>
                </a:lnTo>
                <a:lnTo>
                  <a:pt x="2710556" y="6858000"/>
                </a:lnTo>
                <a:lnTo>
                  <a:pt x="0" y="68580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78500" y="2373312"/>
            <a:ext cx="5943600" cy="2111375"/>
          </a:xfrm>
        </p:spPr>
        <p:txBody>
          <a:bodyPr anchor="ctr">
            <a:normAutofit/>
          </a:bodyPr>
          <a:lstStyle>
            <a:lvl1pPr algn="l">
              <a:defRPr sz="4500" cap="all"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5778500" y="4589463"/>
            <a:ext cx="5943600" cy="1500187"/>
          </a:xfrm>
        </p:spPr>
        <p:txBody>
          <a:bodyPr/>
          <a:lstStyle>
            <a:lvl1pPr marL="0" indent="0" algn="l">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6">
    <p:bg>
      <p:bgPr>
        <a:solidFill>
          <a:schemeClr val="accent4"/>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748272" cy="6858000"/>
          </a:xfrm>
          <a:prstGeom prst="rect">
            <a:avLst/>
          </a:prstGeom>
        </p:spPr>
      </p:pic>
      <p:sp>
        <p:nvSpPr>
          <p:cNvPr id="11" name="Rectangle 7"/>
          <p:cNvSpPr/>
          <p:nvPr userDrawn="1"/>
        </p:nvSpPr>
        <p:spPr>
          <a:xfrm rot="10800000">
            <a:off x="2152651" y="0"/>
            <a:ext cx="10033000" cy="6858000"/>
          </a:xfrm>
          <a:custGeom>
            <a:avLst/>
            <a:gdLst>
              <a:gd name="connsiteX0" fmla="*/ 0 w 8394700"/>
              <a:gd name="connsiteY0" fmla="*/ 0 h 6858000"/>
              <a:gd name="connsiteX1" fmla="*/ 8394700 w 8394700"/>
              <a:gd name="connsiteY1" fmla="*/ 0 h 6858000"/>
              <a:gd name="connsiteX2" fmla="*/ 8394700 w 8394700"/>
              <a:gd name="connsiteY2" fmla="*/ 6858000 h 6858000"/>
              <a:gd name="connsiteX3" fmla="*/ 0 w 8394700"/>
              <a:gd name="connsiteY3" fmla="*/ 6858000 h 6858000"/>
              <a:gd name="connsiteX4" fmla="*/ 0 w 8394700"/>
              <a:gd name="connsiteY4" fmla="*/ 0 h 6858000"/>
              <a:gd name="connsiteX0" fmla="*/ 0 w 8394700"/>
              <a:gd name="connsiteY0" fmla="*/ 0 h 6870700"/>
              <a:gd name="connsiteX1" fmla="*/ 8394700 w 8394700"/>
              <a:gd name="connsiteY1" fmla="*/ 0 h 6870700"/>
              <a:gd name="connsiteX2" fmla="*/ 2997200 w 8394700"/>
              <a:gd name="connsiteY2" fmla="*/ 6870700 h 6870700"/>
              <a:gd name="connsiteX3" fmla="*/ 0 w 8394700"/>
              <a:gd name="connsiteY3" fmla="*/ 6858000 h 6870700"/>
              <a:gd name="connsiteX4" fmla="*/ 0 w 8394700"/>
              <a:gd name="connsiteY4" fmla="*/ 0 h 6870700"/>
              <a:gd name="connsiteX0" fmla="*/ 0 w 8394700"/>
              <a:gd name="connsiteY0" fmla="*/ 0 h 6858000"/>
              <a:gd name="connsiteX1" fmla="*/ 8394700 w 8394700"/>
              <a:gd name="connsiteY1" fmla="*/ 0 h 6858000"/>
              <a:gd name="connsiteX2" fmla="*/ 3797300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427058 w 8394700"/>
              <a:gd name="connsiteY2" fmla="*/ 6858000 h 6858000"/>
              <a:gd name="connsiteX3" fmla="*/ 0 w 8394700"/>
              <a:gd name="connsiteY3" fmla="*/ 6858000 h 6858000"/>
              <a:gd name="connsiteX4" fmla="*/ 0 w 8394700"/>
              <a:gd name="connsiteY4" fmla="*/ 0 h 6858000"/>
              <a:gd name="connsiteX0" fmla="*/ 0 w 8394700"/>
              <a:gd name="connsiteY0" fmla="*/ 0 h 6858000"/>
              <a:gd name="connsiteX1" fmla="*/ 8394700 w 8394700"/>
              <a:gd name="connsiteY1" fmla="*/ 0 h 6858000"/>
              <a:gd name="connsiteX2" fmla="*/ 2710556 w 8394700"/>
              <a:gd name="connsiteY2" fmla="*/ 6858000 h 6858000"/>
              <a:gd name="connsiteX3" fmla="*/ 0 w 8394700"/>
              <a:gd name="connsiteY3" fmla="*/ 6858000 h 6858000"/>
              <a:gd name="connsiteX4" fmla="*/ 0 w 8394700"/>
              <a:gd name="connsiteY4" fmla="*/ 0 h 6858000"/>
              <a:gd name="connsiteX0" fmla="*/ 4047726 w 12442426"/>
              <a:gd name="connsiteY0" fmla="*/ 0 h 6858000"/>
              <a:gd name="connsiteX1" fmla="*/ 12442426 w 12442426"/>
              <a:gd name="connsiteY1" fmla="*/ 0 h 6858000"/>
              <a:gd name="connsiteX2" fmla="*/ 6758282 w 12442426"/>
              <a:gd name="connsiteY2" fmla="*/ 6858000 h 6858000"/>
              <a:gd name="connsiteX3" fmla="*/ 0 w 12442426"/>
              <a:gd name="connsiteY3" fmla="*/ 6858000 h 6858000"/>
              <a:gd name="connsiteX4" fmla="*/ 4047726 w 12442426"/>
              <a:gd name="connsiteY4" fmla="*/ 0 h 6858000"/>
              <a:gd name="connsiteX0" fmla="*/ 0 w 12442426"/>
              <a:gd name="connsiteY0" fmla="*/ 0 h 6858000"/>
              <a:gd name="connsiteX1" fmla="*/ 12442426 w 12442426"/>
              <a:gd name="connsiteY1" fmla="*/ 0 h 6858000"/>
              <a:gd name="connsiteX2" fmla="*/ 6758282 w 12442426"/>
              <a:gd name="connsiteY2" fmla="*/ 6858000 h 6858000"/>
              <a:gd name="connsiteX3" fmla="*/ 0 w 12442426"/>
              <a:gd name="connsiteY3" fmla="*/ 6858000 h 6858000"/>
              <a:gd name="connsiteX4" fmla="*/ 0 w 1244242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426" h="6858000">
                <a:moveTo>
                  <a:pt x="0" y="0"/>
                </a:moveTo>
                <a:lnTo>
                  <a:pt x="12442426" y="0"/>
                </a:lnTo>
                <a:lnTo>
                  <a:pt x="6758282" y="6858000"/>
                </a:lnTo>
                <a:lnTo>
                  <a:pt x="0" y="68580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78500" y="2373312"/>
            <a:ext cx="5943600" cy="2111375"/>
          </a:xfrm>
        </p:spPr>
        <p:txBody>
          <a:bodyPr anchor="ctr">
            <a:normAutofit/>
          </a:bodyPr>
          <a:lstStyle>
            <a:lvl1pPr algn="l">
              <a:defRPr sz="4500" cap="all"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5778500" y="4589463"/>
            <a:ext cx="5943600" cy="1500187"/>
          </a:xfrm>
        </p:spPr>
        <p:txBody>
          <a:bodyPr/>
          <a:lstStyle>
            <a:lvl1pPr marL="0" indent="0" algn="l">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LT_Case Study">
    <p:spTree>
      <p:nvGrpSpPr>
        <p:cNvPr id="1" name=""/>
        <p:cNvGrpSpPr/>
        <p:nvPr/>
      </p:nvGrpSpPr>
      <p:grpSpPr>
        <a:xfrm>
          <a:off x="0" y="0"/>
          <a:ext cx="0" cy="0"/>
          <a:chOff x="0" y="0"/>
          <a:chExt cx="0" cy="0"/>
        </a:xfrm>
      </p:grpSpPr>
      <p:sp>
        <p:nvSpPr>
          <p:cNvPr id="20" name="Rectangle 19"/>
          <p:cNvSpPr/>
          <p:nvPr userDrawn="1"/>
        </p:nvSpPr>
        <p:spPr>
          <a:xfrm>
            <a:off x="-2" y="549350"/>
            <a:ext cx="10425195" cy="6308650"/>
          </a:xfrm>
          <a:custGeom>
            <a:avLst/>
            <a:gdLst>
              <a:gd name="connsiteX0" fmla="*/ 0 w 10347704"/>
              <a:gd name="connsiteY0" fmla="*/ 0 h 6308650"/>
              <a:gd name="connsiteX1" fmla="*/ 10347704 w 10347704"/>
              <a:gd name="connsiteY1" fmla="*/ 0 h 6308650"/>
              <a:gd name="connsiteX2" fmla="*/ 10347704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7020734 w 10347704"/>
              <a:gd name="connsiteY2" fmla="*/ 6303484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5894523 w 10347704"/>
              <a:gd name="connsiteY2" fmla="*/ 6308650 h 6308650"/>
              <a:gd name="connsiteX3" fmla="*/ 0 w 10347704"/>
              <a:gd name="connsiteY3" fmla="*/ 6308650 h 6308650"/>
              <a:gd name="connsiteX4" fmla="*/ 0 w 10347704"/>
              <a:gd name="connsiteY4" fmla="*/ 0 h 6308650"/>
              <a:gd name="connsiteX0" fmla="*/ 0 w 10347704"/>
              <a:gd name="connsiteY0" fmla="*/ 0 h 6308650"/>
              <a:gd name="connsiteX1" fmla="*/ 10347704 w 10347704"/>
              <a:gd name="connsiteY1" fmla="*/ 0 h 6308650"/>
              <a:gd name="connsiteX2" fmla="*/ 6281981 w 10347704"/>
              <a:gd name="connsiteY2" fmla="*/ 6308650 h 6308650"/>
              <a:gd name="connsiteX3" fmla="*/ 0 w 10347704"/>
              <a:gd name="connsiteY3" fmla="*/ 6308650 h 6308650"/>
              <a:gd name="connsiteX4" fmla="*/ 0 w 10347704"/>
              <a:gd name="connsiteY4" fmla="*/ 0 h 6308650"/>
              <a:gd name="connsiteX0" fmla="*/ 0 w 10425195"/>
              <a:gd name="connsiteY0" fmla="*/ 0 h 6308650"/>
              <a:gd name="connsiteX1" fmla="*/ 10425195 w 10425195"/>
              <a:gd name="connsiteY1" fmla="*/ 72325 h 6308650"/>
              <a:gd name="connsiteX2" fmla="*/ 6281981 w 10425195"/>
              <a:gd name="connsiteY2" fmla="*/ 6308650 h 6308650"/>
              <a:gd name="connsiteX3" fmla="*/ 0 w 10425195"/>
              <a:gd name="connsiteY3" fmla="*/ 6308650 h 6308650"/>
              <a:gd name="connsiteX4" fmla="*/ 0 w 10425195"/>
              <a:gd name="connsiteY4" fmla="*/ 0 h 630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5195" h="6308650">
                <a:moveTo>
                  <a:pt x="0" y="0"/>
                </a:moveTo>
                <a:lnTo>
                  <a:pt x="10425195" y="72325"/>
                </a:lnTo>
                <a:lnTo>
                  <a:pt x="6281981" y="6308650"/>
                </a:lnTo>
                <a:lnTo>
                  <a:pt x="0" y="6308650"/>
                </a:lnTo>
                <a:lnTo>
                  <a:pt x="0" y="0"/>
                </a:lnTo>
                <a:close/>
              </a:path>
            </a:pathLst>
          </a:cu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p:cNvSpPr/>
          <p:nvPr userDrawn="1"/>
        </p:nvSpPr>
        <p:spPr>
          <a:xfrm>
            <a:off x="0" y="0"/>
            <a:ext cx="10843708" cy="763793"/>
          </a:xfrm>
          <a:custGeom>
            <a:avLst/>
            <a:gdLst>
              <a:gd name="connsiteX0" fmla="*/ 0 w 10843708"/>
              <a:gd name="connsiteY0" fmla="*/ 0 h 763793"/>
              <a:gd name="connsiteX1" fmla="*/ 10843708 w 10843708"/>
              <a:gd name="connsiteY1" fmla="*/ 0 h 763793"/>
              <a:gd name="connsiteX2" fmla="*/ 10843708 w 10843708"/>
              <a:gd name="connsiteY2" fmla="*/ 763793 h 763793"/>
              <a:gd name="connsiteX3" fmla="*/ 0 w 10843708"/>
              <a:gd name="connsiteY3" fmla="*/ 763793 h 763793"/>
              <a:gd name="connsiteX4" fmla="*/ 0 w 10843708"/>
              <a:gd name="connsiteY4" fmla="*/ 0 h 763793"/>
              <a:gd name="connsiteX0" fmla="*/ 0 w 10843708"/>
              <a:gd name="connsiteY0" fmla="*/ 0 h 763793"/>
              <a:gd name="connsiteX1" fmla="*/ 10843708 w 10843708"/>
              <a:gd name="connsiteY1" fmla="*/ 0 h 763793"/>
              <a:gd name="connsiteX2" fmla="*/ 10338099 w 10843708"/>
              <a:gd name="connsiteY2" fmla="*/ 763793 h 763793"/>
              <a:gd name="connsiteX3" fmla="*/ 0 w 10843708"/>
              <a:gd name="connsiteY3" fmla="*/ 763793 h 763793"/>
              <a:gd name="connsiteX4" fmla="*/ 0 w 10843708"/>
              <a:gd name="connsiteY4" fmla="*/ 0 h 7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708" h="763793">
                <a:moveTo>
                  <a:pt x="0" y="0"/>
                </a:moveTo>
                <a:lnTo>
                  <a:pt x="10843708" y="0"/>
                </a:lnTo>
                <a:lnTo>
                  <a:pt x="10338099" y="763793"/>
                </a:lnTo>
                <a:lnTo>
                  <a:pt x="0" y="76379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2944" y="86060"/>
            <a:ext cx="914636" cy="588796"/>
          </a:xfrm>
          <a:prstGeom prst="rect">
            <a:avLst/>
          </a:prstGeom>
          <a:noFill/>
          <a:ln>
            <a:noFill/>
          </a:ln>
        </p:spPr>
      </p:pic>
      <p:sp>
        <p:nvSpPr>
          <p:cNvPr id="2" name="Title 1"/>
          <p:cNvSpPr>
            <a:spLocks noGrp="1"/>
          </p:cNvSpPr>
          <p:nvPr>
            <p:ph type="title"/>
          </p:nvPr>
        </p:nvSpPr>
        <p:spPr/>
        <p:txBody>
          <a:bodyPr>
            <a:normAutofit/>
          </a:bodyPr>
          <a:lstStyle>
            <a:lvl1pPr>
              <a:defRPr sz="2400"/>
            </a:lvl1pPr>
          </a:lstStyle>
          <a:p>
            <a:r>
              <a:rPr lang="en-US"/>
              <a:t>Click to edit Master title style</a:t>
            </a:r>
          </a:p>
        </p:txBody>
      </p:sp>
      <p:sp>
        <p:nvSpPr>
          <p:cNvPr id="3" name="Content Placeholder 2"/>
          <p:cNvSpPr>
            <a:spLocks noGrp="1"/>
          </p:cNvSpPr>
          <p:nvPr>
            <p:ph idx="1"/>
          </p:nvPr>
        </p:nvSpPr>
        <p:spPr>
          <a:xfrm>
            <a:off x="609600" y="1759527"/>
            <a:ext cx="5478780" cy="4417436"/>
          </a:xfrm>
        </p:spPr>
        <p:txBody>
          <a:bodyPr>
            <a:noAutofit/>
          </a:bodyPr>
          <a:lstStyle>
            <a:lvl1pPr marL="0" indent="0">
              <a:spcBef>
                <a:spcPts val="1600"/>
              </a:spcBef>
              <a:spcAft>
                <a:spcPts val="600"/>
              </a:spcAft>
              <a:buNone/>
              <a:defRPr lang="en-US" sz="2000" b="0" kern="1200" dirty="0" smtClean="0">
                <a:solidFill>
                  <a:schemeClr val="tx1"/>
                </a:solidFill>
                <a:latin typeface="+mn-lt"/>
                <a:ea typeface="+mj-ea"/>
                <a:cs typeface="+mj-cs"/>
              </a:defRPr>
            </a:lvl1pPr>
            <a:lvl2pPr marL="115888" indent="-115888">
              <a:lnSpc>
                <a:spcPct val="110000"/>
              </a:lnSpc>
              <a:buClr>
                <a:schemeClr val="accent3"/>
              </a:buClr>
              <a:buFont typeface="Arial" pitchFamily="34" charset="0"/>
              <a:buChar char="•"/>
              <a:tabLst/>
              <a:defRPr sz="1100"/>
            </a:lvl2pPr>
            <a:lvl3pPr marL="346075" indent="-112713">
              <a:lnSpc>
                <a:spcPct val="110000"/>
              </a:lnSpc>
              <a:buFont typeface="Arial" pitchFamily="34" charset="0"/>
              <a:buChar char="-"/>
              <a:tabLst/>
              <a:defRPr sz="900"/>
            </a:lvl3pPr>
            <a:lvl4pPr marL="511175" indent="-111125">
              <a:lnSpc>
                <a:spcPct val="110000"/>
              </a:lnSpc>
              <a:tabLst/>
              <a:defRPr sz="900"/>
            </a:lvl4pPr>
            <a:lvl5pPr marL="684213" indent="-107950">
              <a:lnSpc>
                <a:spcPct val="110000"/>
              </a:lnSpc>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p:cNvSpPr>
            <a:spLocks noGrp="1"/>
          </p:cNvSpPr>
          <p:nvPr>
            <p:ph idx="15" hasCustomPrompt="1"/>
          </p:nvPr>
        </p:nvSpPr>
        <p:spPr>
          <a:xfrm>
            <a:off x="8091487" y="1759527"/>
            <a:ext cx="3490913" cy="4417436"/>
          </a:xfrm>
        </p:spPr>
        <p:txBody>
          <a:bodyPr>
            <a:noAutofit/>
          </a:bodyPr>
          <a:lstStyle>
            <a:lvl1pPr marL="0" indent="0">
              <a:buNone/>
              <a:defRPr sz="2000" b="1">
                <a:solidFill>
                  <a:schemeClr val="accent3"/>
                </a:solidFill>
              </a:defRPr>
            </a:lvl1pPr>
            <a:lvl2pPr marL="0" indent="0">
              <a:spcBef>
                <a:spcPts val="1800"/>
              </a:spcBef>
              <a:buClr>
                <a:schemeClr val="accent3"/>
              </a:buClr>
              <a:buNone/>
              <a:tabLst/>
              <a:defRPr sz="4400" b="1"/>
            </a:lvl2pPr>
            <a:lvl3pPr marL="0" indent="0">
              <a:spcBef>
                <a:spcPts val="0"/>
              </a:spcBef>
              <a:spcAft>
                <a:spcPts val="400"/>
              </a:spcAft>
              <a:buNone/>
              <a:tabLst/>
              <a:defRPr sz="1400">
                <a:solidFill>
                  <a:schemeClr val="accent4"/>
                </a:solidFill>
              </a:defRPr>
            </a:lvl3pPr>
            <a:lvl4pPr marL="576263" indent="-168275">
              <a:tabLst/>
              <a:defRPr sz="900"/>
            </a:lvl4pPr>
            <a:lvl5pPr marL="742950" indent="-166688">
              <a:tabLst/>
              <a:defRPr sz="900"/>
            </a:lvl5pPr>
          </a:lstStyle>
          <a:p>
            <a:pPr lvl="0"/>
            <a:r>
              <a:rPr lang="en-US"/>
              <a:t>Click to edit Master text styles</a:t>
            </a:r>
          </a:p>
          <a:p>
            <a:pPr lvl="1"/>
            <a:r>
              <a:rPr lang="en-US"/>
              <a:t>Second level</a:t>
            </a:r>
          </a:p>
          <a:p>
            <a:pPr lvl="2"/>
            <a:r>
              <a:rPr lang="en-US"/>
              <a:t>Third level</a:t>
            </a:r>
          </a:p>
        </p:txBody>
      </p:sp>
      <p:sp>
        <p:nvSpPr>
          <p:cNvPr id="22" name="Text Placeholder 7">
            <a:extLst>
              <a:ext uri="{FF2B5EF4-FFF2-40B4-BE49-F238E27FC236}">
                <a16:creationId xmlns:a16="http://schemas.microsoft.com/office/drawing/2014/main" xmlns="" id="{3C8DA527-38D8-DD43-ABC7-5A5D9AB83A62}"/>
              </a:ext>
            </a:extLst>
          </p:cNvPr>
          <p:cNvSpPr>
            <a:spLocks noGrp="1"/>
          </p:cNvSpPr>
          <p:nvPr>
            <p:ph type="body" sz="quarter" idx="16" hasCustomPrompt="1"/>
          </p:nvPr>
        </p:nvSpPr>
        <p:spPr>
          <a:xfrm>
            <a:off x="603704" y="95563"/>
            <a:ext cx="7171781" cy="585920"/>
          </a:xfrm>
        </p:spPr>
        <p:txBody>
          <a:bodyPr anchor="ctr">
            <a:normAutofit/>
          </a:bodyPr>
          <a:lstStyle>
            <a:lvl1pPr marL="0" indent="0">
              <a:buNone/>
              <a:defRPr sz="2300" b="1" cap="all" baseline="0">
                <a:solidFill>
                  <a:schemeClr val="bg1"/>
                </a:solidFill>
              </a:defRPr>
            </a:lvl1pPr>
          </a:lstStyle>
          <a:p>
            <a:pPr lvl="0"/>
            <a:r>
              <a:rPr lang="en-US"/>
              <a:t>Click to edit Page Heading</a:t>
            </a:r>
          </a:p>
        </p:txBody>
      </p:sp>
      <p:grpSp>
        <p:nvGrpSpPr>
          <p:cNvPr id="17" name="Group 16"/>
          <p:cNvGrpSpPr/>
          <p:nvPr userDrawn="1"/>
        </p:nvGrpSpPr>
        <p:grpSpPr>
          <a:xfrm>
            <a:off x="6260951" y="6558701"/>
            <a:ext cx="5931049" cy="299299"/>
            <a:chOff x="6260951" y="6558701"/>
            <a:chExt cx="5931049" cy="299299"/>
          </a:xfrm>
        </p:grpSpPr>
        <p:sp>
          <p:nvSpPr>
            <p:cNvPr id="18" name="Rectangle 15"/>
            <p:cNvSpPr/>
            <p:nvPr userDrawn="1"/>
          </p:nvSpPr>
          <p:spPr>
            <a:xfrm>
              <a:off x="6260951" y="6558701"/>
              <a:ext cx="5931049" cy="299299"/>
            </a:xfrm>
            <a:custGeom>
              <a:avLst/>
              <a:gdLst>
                <a:gd name="connsiteX0" fmla="*/ 0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0 w 5931049"/>
                <a:gd name="connsiteY4" fmla="*/ 0 h 299299"/>
                <a:gd name="connsiteX0" fmla="*/ 209228 w 5931049"/>
                <a:gd name="connsiteY0" fmla="*/ 0 h 299299"/>
                <a:gd name="connsiteX1" fmla="*/ 5931049 w 5931049"/>
                <a:gd name="connsiteY1" fmla="*/ 0 h 299299"/>
                <a:gd name="connsiteX2" fmla="*/ 5931049 w 5931049"/>
                <a:gd name="connsiteY2" fmla="*/ 299299 h 299299"/>
                <a:gd name="connsiteX3" fmla="*/ 0 w 5931049"/>
                <a:gd name="connsiteY3" fmla="*/ 299299 h 299299"/>
                <a:gd name="connsiteX4" fmla="*/ 209228 w 5931049"/>
                <a:gd name="connsiteY4" fmla="*/ 0 h 29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049" h="299299">
                  <a:moveTo>
                    <a:pt x="209228" y="0"/>
                  </a:moveTo>
                  <a:lnTo>
                    <a:pt x="5931049" y="0"/>
                  </a:lnTo>
                  <a:lnTo>
                    <a:pt x="5931049" y="299299"/>
                  </a:lnTo>
                  <a:lnTo>
                    <a:pt x="0" y="299299"/>
                  </a:lnTo>
                  <a:lnTo>
                    <a:pt x="20922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userDrawn="1"/>
          </p:nvGrpSpPr>
          <p:grpSpPr>
            <a:xfrm>
              <a:off x="8799513" y="6615920"/>
              <a:ext cx="2703555" cy="162839"/>
              <a:chOff x="8799513" y="6615920"/>
              <a:chExt cx="2703555" cy="162839"/>
            </a:xfrm>
          </p:grpSpPr>
          <p:cxnSp>
            <p:nvCxnSpPr>
              <p:cNvPr id="23" name="Straight Connector 22"/>
              <p:cNvCxnSpPr/>
              <p:nvPr userDrawn="1"/>
            </p:nvCxnSpPr>
            <p:spPr>
              <a:xfrm flipH="1">
                <a:off x="8799513"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11396576" y="6615920"/>
                <a:ext cx="106492" cy="16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5" name="TextBox 24"/>
          <p:cNvSpPr txBox="1"/>
          <p:nvPr userDrawn="1"/>
        </p:nvSpPr>
        <p:spPr>
          <a:xfrm>
            <a:off x="6483177" y="6648872"/>
            <a:ext cx="2079575" cy="138499"/>
          </a:xfrm>
          <a:prstGeom prst="rect">
            <a:avLst/>
          </a:prstGeom>
          <a:noFill/>
        </p:spPr>
        <p:txBody>
          <a:bodyPr wrap="square" lIns="0" tIns="0" rIns="0" bIns="0" rtlCol="0">
            <a:spAutoFit/>
          </a:bodyPr>
          <a:lstStyle/>
          <a:p>
            <a:pPr algn="r"/>
            <a:fld id="{79C7C16D-3FCE-4FD9-B5D5-8D283AC2A2D0}" type="datetime4">
              <a:rPr lang="en-US" sz="900" smtClean="0">
                <a:solidFill>
                  <a:schemeClr val="bg1"/>
                </a:solidFill>
              </a:rPr>
              <a:t>July 9, 2018</a:t>
            </a:fld>
            <a:endParaRPr lang="en-US" sz="900">
              <a:solidFill>
                <a:schemeClr val="bg1"/>
              </a:solidFill>
            </a:endParaRPr>
          </a:p>
        </p:txBody>
      </p:sp>
      <p:sp>
        <p:nvSpPr>
          <p:cNvPr id="26" name="TextBox 25"/>
          <p:cNvSpPr txBox="1"/>
          <p:nvPr userDrawn="1"/>
        </p:nvSpPr>
        <p:spPr>
          <a:xfrm>
            <a:off x="11503068" y="6648872"/>
            <a:ext cx="334512" cy="138499"/>
          </a:xfrm>
          <a:prstGeom prst="rect">
            <a:avLst/>
          </a:prstGeom>
          <a:noFill/>
        </p:spPr>
        <p:txBody>
          <a:bodyPr wrap="square" lIns="0" tIns="0" rIns="0" bIns="0" rtlCol="0">
            <a:spAutoFit/>
          </a:bodyPr>
          <a:lstStyle/>
          <a:p>
            <a:pPr algn="r"/>
            <a:fld id="{13DD8D3D-9F5D-40B5-8723-5F4A9233747C}" type="slidenum">
              <a:rPr lang="en-US" sz="900" smtClean="0">
                <a:solidFill>
                  <a:schemeClr val="bg1"/>
                </a:solidFill>
              </a:rPr>
              <a:t>‹#›</a:t>
            </a:fld>
            <a:endParaRPr lang="en-US" sz="900">
              <a:solidFill>
                <a:schemeClr val="bg1"/>
              </a:solidFill>
            </a:endParaRPr>
          </a:p>
        </p:txBody>
      </p:sp>
      <p:sp>
        <p:nvSpPr>
          <p:cNvPr id="27" name="TextBox 26"/>
          <p:cNvSpPr txBox="1"/>
          <p:nvPr userDrawn="1"/>
        </p:nvSpPr>
        <p:spPr>
          <a:xfrm>
            <a:off x="9128072" y="6648872"/>
            <a:ext cx="2079575" cy="138499"/>
          </a:xfrm>
          <a:prstGeom prst="rect">
            <a:avLst/>
          </a:prstGeom>
          <a:noFill/>
        </p:spPr>
        <p:txBody>
          <a:bodyPr wrap="square" lIns="0" tIns="0" rIns="0" bIns="0" rtlCol="0">
            <a:spAutoFit/>
          </a:bodyPr>
          <a:lstStyle/>
          <a:p>
            <a:pPr algn="l"/>
            <a:r>
              <a:rPr lang="en-US" sz="900">
                <a:solidFill>
                  <a:schemeClr val="bg1"/>
                </a:solidFill>
              </a:rPr>
              <a:t>© 2018 EXLSERVICE HOLDINGS, INC</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924762"/>
            <a:ext cx="10972800" cy="725056"/>
          </a:xfrm>
          <a:prstGeom prst="rect">
            <a:avLst/>
          </a:prstGeom>
        </p:spPr>
        <p:txBody>
          <a:bodyPr vert="horz" lIns="0" tIns="0" rIns="0" bIns="0" rtlCol="0" anchor="ctr">
            <a:normAutofit/>
          </a:bodyPr>
          <a:lstStyle/>
          <a:p>
            <a:r>
              <a:rPr lang="en-US"/>
              <a:t>Click to edit Master title style</a:t>
            </a:r>
          </a:p>
        </p:txBody>
      </p:sp>
      <p:sp>
        <p:nvSpPr>
          <p:cNvPr id="3" name="Text Placeholder 2"/>
          <p:cNvSpPr>
            <a:spLocks noGrp="1"/>
          </p:cNvSpPr>
          <p:nvPr>
            <p:ph type="body" idx="1"/>
          </p:nvPr>
        </p:nvSpPr>
        <p:spPr>
          <a:xfrm>
            <a:off x="609600" y="1759526"/>
            <a:ext cx="10972800" cy="464127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557591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8" r:id="rId4"/>
    <p:sldLayoutId id="2147483702" r:id="rId5"/>
    <p:sldLayoutId id="2147483651" r:id="rId6"/>
    <p:sldLayoutId id="2147483661" r:id="rId7"/>
    <p:sldLayoutId id="2147483665" r:id="rId8"/>
    <p:sldLayoutId id="2147483666" r:id="rId9"/>
    <p:sldLayoutId id="2147483704" r:id="rId10"/>
    <p:sldLayoutId id="2147483696" r:id="rId11"/>
    <p:sldLayoutId id="2147483670" r:id="rId12"/>
    <p:sldLayoutId id="2147483671" r:id="rId13"/>
    <p:sldLayoutId id="2147483697" r:id="rId14"/>
    <p:sldLayoutId id="2147483698" r:id="rId15"/>
    <p:sldLayoutId id="2147483705" r:id="rId16"/>
    <p:sldLayoutId id="2147483703" r:id="rId17"/>
    <p:sldLayoutId id="2147483701" r:id="rId18"/>
    <p:sldLayoutId id="2147483667" r:id="rId19"/>
  </p:sldLayoutIdLst>
  <p:hf hdr="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3"/>
        </a:buClr>
        <a:buFont typeface="Arial"/>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tx1"/>
        </a:buClr>
        <a:buFont typeface="Arial" pitchFamily="34" charset="0"/>
        <a:buChar char="-"/>
        <a:defRPr sz="1600" kern="1200">
          <a:solidFill>
            <a:schemeClr val="tx1"/>
          </a:solidFill>
          <a:latin typeface="+mn-lt"/>
          <a:ea typeface="+mn-ea"/>
          <a:cs typeface="+mn-cs"/>
        </a:defRPr>
      </a:lvl2pPr>
      <a:lvl3pPr marL="1087438" indent="-173038" algn="l" defTabSz="914400" rtl="0" eaLnBrk="1" latinLnBrk="0" hangingPunct="1">
        <a:lnSpc>
          <a:spcPct val="100000"/>
        </a:lnSpc>
        <a:spcBef>
          <a:spcPts val="500"/>
        </a:spcBef>
        <a:buFont typeface="Arial"/>
        <a:buChar char="•"/>
        <a:defRPr sz="1400" kern="1200">
          <a:solidFill>
            <a:schemeClr val="tx1"/>
          </a:solidFill>
          <a:latin typeface="+mn-lt"/>
          <a:ea typeface="+mn-ea"/>
          <a:cs typeface="+mn-cs"/>
        </a:defRPr>
      </a:lvl3pPr>
      <a:lvl4pPr marL="1539875" indent="-168275" algn="l" defTabSz="914400" rtl="0" eaLnBrk="1" latinLnBrk="0" hangingPunct="1">
        <a:lnSpc>
          <a:spcPct val="100000"/>
        </a:lnSpc>
        <a:spcBef>
          <a:spcPts val="500"/>
        </a:spcBef>
        <a:buFont typeface="Arial" pitchFamily="34" charset="0"/>
        <a:buChar char="-"/>
        <a:defRPr sz="1200" kern="1200">
          <a:solidFill>
            <a:schemeClr val="tx1"/>
          </a:solidFill>
          <a:latin typeface="+mn-lt"/>
          <a:ea typeface="+mn-ea"/>
          <a:cs typeface="+mn-cs"/>
        </a:defRPr>
      </a:lvl4pPr>
      <a:lvl5pPr marL="2001838" indent="-173038" algn="l" defTabSz="914400" rtl="0" eaLnBrk="1" latinLnBrk="0" hangingPunct="1">
        <a:lnSpc>
          <a:spcPct val="100000"/>
        </a:lnSpc>
        <a:spcBef>
          <a:spcPts val="500"/>
        </a:spcBef>
        <a:buFont typeface="Arial"/>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84" userDrawn="1">
          <p15:clr>
            <a:srgbClr val="F26B43"/>
          </p15:clr>
        </p15:guide>
        <p15:guide id="4" pos="7296" userDrawn="1">
          <p15:clr>
            <a:srgbClr val="F26B43"/>
          </p15:clr>
        </p15:guide>
        <p15:guide id="5" pos="810" userDrawn="1">
          <p15:clr>
            <a:srgbClr val="F26B43"/>
          </p15:clr>
        </p15:guide>
        <p15:guide id="6" pos="947" userDrawn="1">
          <p15:clr>
            <a:srgbClr val="F26B43"/>
          </p15:clr>
        </p15:guide>
        <p15:guide id="7" pos="1397" userDrawn="1">
          <p15:clr>
            <a:srgbClr val="F26B43"/>
          </p15:clr>
        </p15:guide>
        <p15:guide id="8" pos="1534" userDrawn="1">
          <p15:clr>
            <a:srgbClr val="F26B43"/>
          </p15:clr>
        </p15:guide>
        <p15:guide id="9" pos="1985" userDrawn="1">
          <p15:clr>
            <a:srgbClr val="F26B43"/>
          </p15:clr>
        </p15:guide>
        <p15:guide id="10" pos="2133" userDrawn="1">
          <p15:clr>
            <a:srgbClr val="F26B43"/>
          </p15:clr>
        </p15:guide>
        <p15:guide id="11" pos="2583" userDrawn="1">
          <p15:clr>
            <a:srgbClr val="F26B43"/>
          </p15:clr>
        </p15:guide>
        <p15:guide id="12" pos="2720" userDrawn="1">
          <p15:clr>
            <a:srgbClr val="F26B43"/>
          </p15:clr>
        </p15:guide>
        <p15:guide id="13" pos="3177" userDrawn="1">
          <p15:clr>
            <a:srgbClr val="F26B43"/>
          </p15:clr>
        </p15:guide>
        <p15:guide id="14" pos="3319" userDrawn="1">
          <p15:clr>
            <a:srgbClr val="F26B43"/>
          </p15:clr>
        </p15:guide>
        <p15:guide id="15" pos="3770" userDrawn="1">
          <p15:clr>
            <a:srgbClr val="F26B43"/>
          </p15:clr>
        </p15:guide>
        <p15:guide id="16" pos="3907" userDrawn="1">
          <p15:clr>
            <a:srgbClr val="F26B43"/>
          </p15:clr>
        </p15:guide>
        <p15:guide id="17" pos="4357" userDrawn="1">
          <p15:clr>
            <a:srgbClr val="F26B43"/>
          </p15:clr>
        </p15:guide>
        <p15:guide id="18" pos="4500" userDrawn="1">
          <p15:clr>
            <a:srgbClr val="F26B43"/>
          </p15:clr>
        </p15:guide>
        <p15:guide id="19" pos="4950" userDrawn="1">
          <p15:clr>
            <a:srgbClr val="F26B43"/>
          </p15:clr>
        </p15:guide>
        <p15:guide id="20" pos="5093" userDrawn="1">
          <p15:clr>
            <a:srgbClr val="F26B43"/>
          </p15:clr>
        </p15:guide>
        <p15:guide id="21" pos="5543" userDrawn="1">
          <p15:clr>
            <a:srgbClr val="F26B43"/>
          </p15:clr>
        </p15:guide>
        <p15:guide id="22" pos="5686" userDrawn="1">
          <p15:clr>
            <a:srgbClr val="F26B43"/>
          </p15:clr>
        </p15:guide>
        <p15:guide id="23" pos="6128" userDrawn="1">
          <p15:clr>
            <a:srgbClr val="F26B43"/>
          </p15:clr>
        </p15:guide>
        <p15:guide id="24" pos="6273" userDrawn="1">
          <p15:clr>
            <a:srgbClr val="F26B43"/>
          </p15:clr>
        </p15:guide>
        <p15:guide id="25" pos="6724" userDrawn="1">
          <p15:clr>
            <a:srgbClr val="F26B43"/>
          </p15:clr>
        </p15:guide>
        <p15:guide id="26" pos="6872" userDrawn="1">
          <p15:clr>
            <a:srgbClr val="F26B43"/>
          </p15:clr>
        </p15:guide>
        <p15:guide id="27" orient="horz" pos="110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9.png"/><Relationship Id="rId7" Type="http://schemas.openxmlformats.org/officeDocument/2006/relationships/diagramColors" Target="../diagrams/colors7.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4.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hyperlink" Target="https://www.microsoft.com/en-us/research/wp-content/uploads/2017/11/nl2prog.pdf" TargetMode="External"/><Relationship Id="rId7" Type="http://schemas.openxmlformats.org/officeDocument/2006/relationships/hyperlink" Target="https://www.pexels.com/" TargetMode="External"/><Relationship Id="rId2" Type="http://schemas.openxmlformats.org/officeDocument/2006/relationships/hyperlink" Target="https://arxiv.org/abs/1709.00103" TargetMode="External"/><Relationship Id="rId1" Type="http://schemas.openxmlformats.org/officeDocument/2006/relationships/slideLayout" Target="../slideLayouts/slideLayout4.xml"/><Relationship Id="rId6" Type="http://schemas.openxmlformats.org/officeDocument/2006/relationships/hyperlink" Target="https://cs.stanford.edu/people/kevclark/resources/clark-manning-emnlp2016-deep.pdf" TargetMode="External"/><Relationship Id="rId5" Type="http://schemas.openxmlformats.org/officeDocument/2006/relationships/hyperlink" Target="https://arxiv.org/abs/1804.09769v1" TargetMode="External"/><Relationship Id="rId4" Type="http://schemas.openxmlformats.org/officeDocument/2006/relationships/hyperlink" Target="https://arxiv.org/abs/1711.04436"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diagramColors" Target="../diagrams/colors2.xml"/><Relationship Id="rId11" Type="http://schemas.openxmlformats.org/officeDocument/2006/relationships/image" Target="../media/image16.png"/><Relationship Id="rId5" Type="http://schemas.openxmlformats.org/officeDocument/2006/relationships/diagramQuickStyle" Target="../diagrams/quickStyle2.xml"/><Relationship Id="rId10" Type="http://schemas.openxmlformats.org/officeDocument/2006/relationships/image" Target="../media/image15.png"/><Relationship Id="rId4" Type="http://schemas.openxmlformats.org/officeDocument/2006/relationships/diagramLayout" Target="../diagrams/layout2.xml"/><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0000"/>
            <a:lum/>
          </a:blip>
          <a:srcRect/>
          <a:stretch>
            <a:fillRect l="-15000" r="15000" b="-5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0494"/>
          <a:stretch/>
        </p:blipFill>
        <p:spPr>
          <a:xfrm>
            <a:off x="3709215" y="0"/>
            <a:ext cx="8474968" cy="6864691"/>
          </a:xfrm>
          <a:prstGeom prst="rect">
            <a:avLst/>
          </a:prstGeom>
        </p:spPr>
      </p:pic>
      <p:sp>
        <p:nvSpPr>
          <p:cNvPr id="9" name="Subtitle 8"/>
          <p:cNvSpPr>
            <a:spLocks noGrp="1"/>
          </p:cNvSpPr>
          <p:nvPr>
            <p:ph type="subTitle" idx="1"/>
          </p:nvPr>
        </p:nvSpPr>
        <p:spPr/>
        <p:txBody>
          <a:bodyPr/>
          <a:lstStyle/>
          <a:p>
            <a:r>
              <a:rPr lang="en-US" dirty="0"/>
              <a:t>9</a:t>
            </a:r>
            <a:r>
              <a:rPr lang="en-US" baseline="30000" dirty="0"/>
              <a:t>th</a:t>
            </a:r>
            <a:r>
              <a:rPr lang="en-US" dirty="0"/>
              <a:t> July 2018 </a:t>
            </a:r>
          </a:p>
        </p:txBody>
      </p:sp>
      <p:sp>
        <p:nvSpPr>
          <p:cNvPr id="10" name="Text Placeholder 9"/>
          <p:cNvSpPr>
            <a:spLocks noGrp="1"/>
          </p:cNvSpPr>
          <p:nvPr>
            <p:ph type="body" sz="quarter" idx="10"/>
          </p:nvPr>
        </p:nvSpPr>
        <p:spPr/>
        <p:txBody>
          <a:bodyPr vert="horz" lIns="0" tIns="0" rIns="0" bIns="0" rtlCol="0" anchor="t">
            <a:normAutofit fontScale="92500" lnSpcReduction="20000"/>
          </a:bodyPr>
          <a:lstStyle/>
          <a:p>
            <a:r>
              <a:rPr lang="en-US"/>
              <a:t>Harsh Srivastava</a:t>
            </a:r>
          </a:p>
          <a:p>
            <a:r>
              <a:rPr lang="en-US"/>
              <a:t>Navreet Kaur</a:t>
            </a:r>
            <a:endParaRPr lang="en-US">
              <a:cs typeface="Arial"/>
            </a:endParaRPr>
          </a:p>
          <a:p>
            <a:r>
              <a:rPr lang="en-US">
                <a:cs typeface="Arial"/>
              </a:rPr>
              <a:t>Yogesh Kumar</a:t>
            </a:r>
          </a:p>
          <a:p>
            <a:r>
              <a:rPr lang="en-US">
                <a:cs typeface="Arial"/>
              </a:rPr>
              <a:t>Piyush Singh</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307" y="5479436"/>
            <a:ext cx="1108420" cy="713545"/>
          </a:xfrm>
          <a:prstGeom prst="rect">
            <a:avLst/>
          </a:prstGeom>
          <a:noFill/>
          <a:ln>
            <a:noFill/>
          </a:ln>
        </p:spPr>
      </p:pic>
      <p:sp>
        <p:nvSpPr>
          <p:cNvPr id="7" name="Title 7"/>
          <p:cNvSpPr>
            <a:spLocks noGrp="1"/>
          </p:cNvSpPr>
          <p:nvPr>
            <p:ph type="ctrTitle"/>
          </p:nvPr>
        </p:nvSpPr>
        <p:spPr>
          <a:xfrm>
            <a:off x="7039864" y="1200877"/>
            <a:ext cx="6001305" cy="3149888"/>
          </a:xfrm>
        </p:spPr>
        <p:txBody>
          <a:bodyPr/>
          <a:lstStyle/>
          <a:p>
            <a:pPr algn="l"/>
            <a:r>
              <a:rPr lang="en-US">
                <a:solidFill>
                  <a:schemeClr val="accent3"/>
                </a:solidFill>
              </a:rPr>
              <a:t>M</a:t>
            </a:r>
            <a:r>
              <a:rPr lang="en-US"/>
              <a:t>anagement</a:t>
            </a:r>
            <a:br>
              <a:rPr lang="en-US"/>
            </a:br>
            <a:r>
              <a:rPr lang="en-US"/>
              <a:t> </a:t>
            </a:r>
            <a:r>
              <a:rPr lang="en-US">
                <a:solidFill>
                  <a:schemeClr val="accent3"/>
                </a:solidFill>
              </a:rPr>
              <a:t>i</a:t>
            </a:r>
            <a:r>
              <a:rPr lang="en-US"/>
              <a:t>nformation</a:t>
            </a:r>
            <a:br>
              <a:rPr lang="en-US"/>
            </a:br>
            <a:r>
              <a:rPr lang="en-US">
                <a:solidFill>
                  <a:schemeClr val="accent3"/>
                </a:solidFill>
              </a:rPr>
              <a:t>a</a:t>
            </a:r>
            <a:r>
              <a:rPr lang="en-US"/>
              <a:t>ssistant         </a:t>
            </a:r>
            <a:endParaRPr lang="en-US">
              <a:solidFill>
                <a:schemeClr val="accent3"/>
              </a:solidFill>
            </a:endParaRPr>
          </a:p>
        </p:txBody>
      </p:sp>
    </p:spTree>
    <p:extLst>
      <p:ext uri="{BB962C8B-B14F-4D97-AF65-F5344CB8AC3E}">
        <p14:creationId xmlns:p14="http://schemas.microsoft.com/office/powerpoint/2010/main" val="19278126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2623752"/>
            <a:ext cx="10972800" cy="4114799"/>
          </a:xfrm>
        </p:spPr>
        <p:txBody>
          <a:bodyPr/>
          <a:lstStyle/>
          <a:p>
            <a:r>
              <a:rPr lang="en-US"/>
              <a:t>Dependency parsed tree is used to fill the SELECT slots with relevant column nodes</a:t>
            </a:r>
            <a:br>
              <a:rPr lang="en-US"/>
            </a:br>
            <a:endParaRPr lang="en-US"/>
          </a:p>
          <a:p>
            <a:endParaRPr lang="en-US"/>
          </a:p>
          <a:p>
            <a:endParaRPr lang="en-US"/>
          </a:p>
          <a:p>
            <a:endParaRPr lang="en-US"/>
          </a:p>
          <a:p>
            <a:endParaRPr lang="en-US"/>
          </a:p>
          <a:p>
            <a:endParaRPr lang="en-US"/>
          </a:p>
          <a:p>
            <a:pPr marL="0" indent="0" algn="ctr">
              <a:buNone/>
            </a:pPr>
            <a:endParaRPr lang="en-US"/>
          </a:p>
          <a:p>
            <a:pPr marL="0" indent="0" algn="ctr">
              <a:buNone/>
            </a:pPr>
            <a:r>
              <a:rPr lang="en-US"/>
              <a:t/>
            </a:r>
            <a:br>
              <a:rPr lang="en-US"/>
            </a:br>
            <a:r>
              <a:rPr lang="en-US" sz="1500" i="1"/>
              <a:t>Show me the </a:t>
            </a:r>
            <a:r>
              <a:rPr lang="en-US" sz="1500" i="1">
                <a:solidFill>
                  <a:schemeClr val="accent3"/>
                </a:solidFill>
              </a:rPr>
              <a:t>credit score </a:t>
            </a:r>
            <a:r>
              <a:rPr lang="en-US" sz="1500" i="1"/>
              <a:t>for people in </a:t>
            </a:r>
            <a:r>
              <a:rPr lang="en-US" sz="1500" i="1">
                <a:solidFill>
                  <a:schemeClr val="tx2"/>
                </a:solidFill>
              </a:rPr>
              <a:t>CA</a:t>
            </a:r>
            <a:r>
              <a:rPr lang="en-US" sz="1500" i="1"/>
              <a:t> with </a:t>
            </a:r>
            <a:r>
              <a:rPr lang="en-US" sz="1500" i="1">
                <a:solidFill>
                  <a:schemeClr val="tx2"/>
                </a:solidFill>
              </a:rPr>
              <a:t>original interest rate </a:t>
            </a:r>
            <a:r>
              <a:rPr lang="en-US" sz="1500" i="1"/>
              <a:t>as 6</a:t>
            </a:r>
          </a:p>
        </p:txBody>
      </p:sp>
      <p:sp>
        <p:nvSpPr>
          <p:cNvPr id="2" name="Text Placeholder 1"/>
          <p:cNvSpPr>
            <a:spLocks noGrp="1"/>
          </p:cNvSpPr>
          <p:nvPr>
            <p:ph type="body" sz="quarter" idx="13"/>
          </p:nvPr>
        </p:nvSpPr>
        <p:spPr/>
        <p:txBody>
          <a:bodyPr/>
          <a:lstStyle/>
          <a:p>
            <a:r>
              <a:rPr lang="en-US"/>
              <a:t>Algorithm</a:t>
            </a:r>
          </a:p>
        </p:txBody>
      </p:sp>
      <p:sp>
        <p:nvSpPr>
          <p:cNvPr id="5" name="Text Placeholder 4"/>
          <p:cNvSpPr>
            <a:spLocks noGrp="1"/>
          </p:cNvSpPr>
          <p:nvPr>
            <p:ph type="body" sz="quarter" idx="14"/>
          </p:nvPr>
        </p:nvSpPr>
        <p:spPr>
          <a:xfrm>
            <a:off x="609600" y="1878227"/>
            <a:ext cx="10972800" cy="636587"/>
          </a:xfrm>
        </p:spPr>
        <p:txBody>
          <a:bodyPr/>
          <a:lstStyle/>
          <a:p>
            <a:r>
              <a:rPr lang="en-US"/>
              <a:t>Dependency Tree</a:t>
            </a:r>
          </a:p>
        </p:txBody>
      </p:sp>
      <p:pic>
        <p:nvPicPr>
          <p:cNvPr id="6" name="Picture 5"/>
          <p:cNvPicPr>
            <a:picLocks noChangeAspect="1"/>
          </p:cNvPicPr>
          <p:nvPr/>
        </p:nvPicPr>
        <p:blipFill rotWithShape="1">
          <a:blip r:embed="rId3"/>
          <a:srcRect l="1081" t="9128" r="22500" b="54235"/>
          <a:stretch/>
        </p:blipFill>
        <p:spPr>
          <a:xfrm>
            <a:off x="1124163" y="2871853"/>
            <a:ext cx="10394500" cy="2803115"/>
          </a:xfrm>
          <a:prstGeom prst="rect">
            <a:avLst/>
          </a:prstGeom>
        </p:spPr>
      </p:pic>
      <p:graphicFrame>
        <p:nvGraphicFramePr>
          <p:cNvPr id="7" name="Diagram 6">
            <a:extLst>
              <a:ext uri="{FF2B5EF4-FFF2-40B4-BE49-F238E27FC236}">
                <a16:creationId xmlns:a16="http://schemas.microsoft.com/office/drawing/2014/main" xmlns="" id="{295DBF53-01F4-41BE-BA2D-BA39590F1442}"/>
              </a:ext>
            </a:extLst>
          </p:cNvPr>
          <p:cNvGraphicFramePr/>
          <p:nvPr>
            <p:extLst>
              <p:ext uri="{D42A27DB-BD31-4B8C-83A1-F6EECF244321}">
                <p14:modId xmlns:p14="http://schemas.microsoft.com/office/powerpoint/2010/main" val="505897737"/>
              </p:ext>
            </p:extLst>
          </p:nvPr>
        </p:nvGraphicFramePr>
        <p:xfrm>
          <a:off x="485429" y="570026"/>
          <a:ext cx="10141382" cy="15708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24607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597" y="803379"/>
            <a:ext cx="10972800" cy="725056"/>
          </a:xfrm>
        </p:spPr>
        <p:txBody>
          <a:bodyPr/>
          <a:lstStyle/>
          <a:p>
            <a:r>
              <a:rPr lang="en-US"/>
              <a:t>Sample Queries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83752439"/>
              </p:ext>
            </p:extLst>
          </p:nvPr>
        </p:nvGraphicFramePr>
        <p:xfrm>
          <a:off x="269597" y="1528435"/>
          <a:ext cx="6344267" cy="4837356"/>
        </p:xfrm>
        <a:graphic>
          <a:graphicData uri="http://schemas.openxmlformats.org/drawingml/2006/table">
            <a:tbl>
              <a:tblPr firstRow="1" bandRow="1">
                <a:tableStyleId>{21E4AEA4-8DFA-4A89-87EB-49C32662AFE0}</a:tableStyleId>
              </a:tblPr>
              <a:tblGrid>
                <a:gridCol w="2038597">
                  <a:extLst>
                    <a:ext uri="{9D8B030D-6E8A-4147-A177-3AD203B41FA5}">
                      <a16:colId xmlns:a16="http://schemas.microsoft.com/office/drawing/2014/main" xmlns="" val="20000"/>
                    </a:ext>
                  </a:extLst>
                </a:gridCol>
                <a:gridCol w="2645546">
                  <a:extLst>
                    <a:ext uri="{9D8B030D-6E8A-4147-A177-3AD203B41FA5}">
                      <a16:colId xmlns:a16="http://schemas.microsoft.com/office/drawing/2014/main" xmlns="" val="20001"/>
                    </a:ext>
                  </a:extLst>
                </a:gridCol>
                <a:gridCol w="834501">
                  <a:extLst>
                    <a:ext uri="{9D8B030D-6E8A-4147-A177-3AD203B41FA5}">
                      <a16:colId xmlns:a16="http://schemas.microsoft.com/office/drawing/2014/main" xmlns="" val="20002"/>
                    </a:ext>
                  </a:extLst>
                </a:gridCol>
                <a:gridCol w="825623">
                  <a:extLst>
                    <a:ext uri="{9D8B030D-6E8A-4147-A177-3AD203B41FA5}">
                      <a16:colId xmlns:a16="http://schemas.microsoft.com/office/drawing/2014/main" xmlns="" val="20003"/>
                    </a:ext>
                  </a:extLst>
                </a:gridCol>
              </a:tblGrid>
              <a:tr h="422238">
                <a:tc>
                  <a:txBody>
                    <a:bodyPr/>
                    <a:lstStyle/>
                    <a:p>
                      <a:pPr algn="ctr"/>
                      <a:r>
                        <a:rPr lang="en-US" sz="1000"/>
                        <a:t>NL Query</a:t>
                      </a:r>
                    </a:p>
                  </a:txBody>
                  <a:tcPr anchor="ctr"/>
                </a:tc>
                <a:tc>
                  <a:txBody>
                    <a:bodyPr/>
                    <a:lstStyle/>
                    <a:p>
                      <a:pPr algn="ctr"/>
                      <a:r>
                        <a:rPr lang="en-US" sz="1000"/>
                        <a:t>SQL Query</a:t>
                      </a:r>
                    </a:p>
                  </a:txBody>
                  <a:tcPr anchor="ctr"/>
                </a:tc>
                <a:tc>
                  <a:txBody>
                    <a:bodyPr/>
                    <a:lstStyle/>
                    <a:p>
                      <a:pPr algn="ctr"/>
                      <a:r>
                        <a:rPr lang="en-US" sz="1000"/>
                        <a:t>NLQ2SQL</a:t>
                      </a:r>
                    </a:p>
                  </a:txBody>
                  <a:tcPr anchor="ctr"/>
                </a:tc>
                <a:tc>
                  <a:txBody>
                    <a:bodyPr/>
                    <a:lstStyle/>
                    <a:p>
                      <a:pPr algn="ctr"/>
                      <a:r>
                        <a:rPr lang="en-US" sz="1000"/>
                        <a:t>MIA Search</a:t>
                      </a:r>
                    </a:p>
                  </a:txBody>
                  <a:tcPr anchor="ctr"/>
                </a:tc>
                <a:extLst>
                  <a:ext uri="{0D108BD9-81ED-4DB2-BD59-A6C34878D82A}">
                    <a16:rowId xmlns:a16="http://schemas.microsoft.com/office/drawing/2014/main" xmlns="" val="10000"/>
                  </a:ext>
                </a:extLst>
              </a:tr>
              <a:tr h="422238">
                <a:tc>
                  <a:txBody>
                    <a:bodyPr/>
                    <a:lstStyle/>
                    <a:p>
                      <a:pPr algn="just"/>
                      <a:r>
                        <a:rPr lang="en-US" sz="1000"/>
                        <a:t>What are the property type available in California</a:t>
                      </a:r>
                      <a:r>
                        <a:rPr lang="en-US" sz="1000" baseline="0"/>
                        <a:t> and New York?</a:t>
                      </a:r>
                      <a:endParaRPr lang="en-US" sz="1000"/>
                    </a:p>
                  </a:txBody>
                  <a:tcPr anchor="ctr"/>
                </a:tc>
                <a:tc>
                  <a:txBody>
                    <a:bodyPr/>
                    <a:lstStyle/>
                    <a:p>
                      <a:pPr algn="l"/>
                      <a:r>
                        <a:rPr lang="en-US" sz="1000" b="1"/>
                        <a:t>SELECT</a:t>
                      </a:r>
                      <a:r>
                        <a:rPr lang="en-US" sz="1000"/>
                        <a:t> property</a:t>
                      </a:r>
                      <a:r>
                        <a:rPr lang="en-US" sz="1000" baseline="0"/>
                        <a:t> type </a:t>
                      </a:r>
                      <a:br>
                        <a:rPr lang="en-US" sz="1000" baseline="0"/>
                      </a:br>
                      <a:r>
                        <a:rPr lang="en-US" sz="1000" b="1" baseline="0"/>
                        <a:t>WHERE</a:t>
                      </a:r>
                      <a:r>
                        <a:rPr lang="en-US" sz="1000" baseline="0"/>
                        <a:t> property state== CA </a:t>
                      </a:r>
                      <a:r>
                        <a:rPr lang="en-US" sz="1000" i="1" baseline="0"/>
                        <a:t>or</a:t>
                      </a:r>
                      <a:r>
                        <a:rPr lang="en-US" sz="1000" baseline="0"/>
                        <a:t> property state==NY</a:t>
                      </a:r>
                      <a:endParaRPr lang="en-US" sz="1000"/>
                    </a:p>
                  </a:txBody>
                  <a:tcPr anchor="ctr"/>
                </a:tc>
                <a:tc>
                  <a:txBody>
                    <a:bodyPr/>
                    <a:lstStyle/>
                    <a:p>
                      <a:pPr algn="ctr"/>
                      <a:r>
                        <a:rPr lang="en-US" sz="1000"/>
                        <a:t>YES</a:t>
                      </a:r>
                    </a:p>
                  </a:txBody>
                  <a:tcPr anchor="ctr"/>
                </a:tc>
                <a:tc>
                  <a:txBody>
                    <a:bodyPr/>
                    <a:lstStyle/>
                    <a:p>
                      <a:pPr algn="ctr"/>
                      <a:r>
                        <a:rPr lang="en-US" sz="1000"/>
                        <a:t>YES</a:t>
                      </a:r>
                    </a:p>
                  </a:txBody>
                  <a:tcPr anchor="ctr"/>
                </a:tc>
                <a:extLst>
                  <a:ext uri="{0D108BD9-81ED-4DB2-BD59-A6C34878D82A}">
                    <a16:rowId xmlns:a16="http://schemas.microsoft.com/office/drawing/2014/main" xmlns="" val="10001"/>
                  </a:ext>
                </a:extLst>
              </a:tr>
              <a:tr h="422238">
                <a:tc>
                  <a:txBody>
                    <a:bodyPr/>
                    <a:lstStyle/>
                    <a:p>
                      <a:pPr algn="just"/>
                      <a:r>
                        <a:rPr lang="en-US" sz="1000"/>
                        <a:t>Show maximum and minimum</a:t>
                      </a:r>
                      <a:r>
                        <a:rPr lang="en-US" sz="1000" baseline="0"/>
                        <a:t> credit score for people with a condo in NY</a:t>
                      </a:r>
                      <a:endParaRPr lang="en-US" sz="1000"/>
                    </a:p>
                  </a:txBody>
                  <a:tcPr anchor="ctr"/>
                </a:tc>
                <a:tc>
                  <a:txBody>
                    <a:bodyPr/>
                    <a:lstStyle/>
                    <a:p>
                      <a:pPr algn="l"/>
                      <a:r>
                        <a:rPr lang="en-US" sz="1000" b="1"/>
                        <a:t>SELECT</a:t>
                      </a:r>
                      <a:r>
                        <a:rPr lang="en-US" sz="1000" baseline="0"/>
                        <a:t> </a:t>
                      </a:r>
                      <a:r>
                        <a:rPr lang="en-US" sz="1000" b="1" baseline="0"/>
                        <a:t>MAX, MIN </a:t>
                      </a:r>
                      <a:r>
                        <a:rPr lang="en-US" sz="1000" baseline="0"/>
                        <a:t>credit score</a:t>
                      </a:r>
                      <a:br>
                        <a:rPr lang="en-US" sz="1000" baseline="0"/>
                      </a:br>
                      <a:r>
                        <a:rPr lang="en-US" sz="1000" b="1" baseline="0"/>
                        <a:t>WHERE</a:t>
                      </a:r>
                      <a:r>
                        <a:rPr lang="en-US" sz="1000" baseline="0"/>
                        <a:t> property type==CO </a:t>
                      </a:r>
                      <a:r>
                        <a:rPr lang="en-US" sz="1000" i="1" baseline="0"/>
                        <a:t>and</a:t>
                      </a:r>
                      <a:r>
                        <a:rPr lang="en-US" sz="1000" baseline="0"/>
                        <a:t> property state==NY</a:t>
                      </a:r>
                      <a:endParaRPr lang="en-US" sz="1000"/>
                    </a:p>
                  </a:txBody>
                  <a:tcPr anchor="ctr"/>
                </a:tc>
                <a:tc>
                  <a:txBody>
                    <a:bodyPr/>
                    <a:lstStyle/>
                    <a:p>
                      <a:pPr algn="ctr"/>
                      <a:r>
                        <a:rPr lang="en-US" sz="1000"/>
                        <a:t>YES</a:t>
                      </a:r>
                    </a:p>
                  </a:txBody>
                  <a:tcPr anchor="ctr"/>
                </a:tc>
                <a:tc>
                  <a:txBody>
                    <a:bodyPr/>
                    <a:lstStyle/>
                    <a:p>
                      <a:pPr algn="ctr"/>
                      <a:r>
                        <a:rPr lang="en-US" sz="1000"/>
                        <a:t>NO</a:t>
                      </a:r>
                    </a:p>
                  </a:txBody>
                  <a:tcPr anchor="ctr"/>
                </a:tc>
                <a:extLst>
                  <a:ext uri="{0D108BD9-81ED-4DB2-BD59-A6C34878D82A}">
                    <a16:rowId xmlns:a16="http://schemas.microsoft.com/office/drawing/2014/main" xmlns="" val="10002"/>
                  </a:ext>
                </a:extLst>
              </a:tr>
              <a:tr h="422238">
                <a:tc>
                  <a:txBody>
                    <a:bodyPr/>
                    <a:lstStyle/>
                    <a:p>
                      <a:pPr algn="just"/>
                      <a:r>
                        <a:rPr lang="en-US" sz="1000"/>
                        <a:t>Show original interest rate for people in top 25% by credit score </a:t>
                      </a:r>
                    </a:p>
                  </a:txBody>
                  <a:tcPr anchor="ctr"/>
                </a:tc>
                <a:tc>
                  <a:txBody>
                    <a:bodyPr/>
                    <a:lstStyle/>
                    <a:p>
                      <a:pPr algn="l"/>
                      <a:r>
                        <a:rPr lang="en-US" sz="1000" b="1"/>
                        <a:t>SELECT</a:t>
                      </a:r>
                      <a:r>
                        <a:rPr lang="en-US" sz="1000" baseline="0"/>
                        <a:t> </a:t>
                      </a:r>
                      <a:r>
                        <a:rPr lang="en-US" sz="1000" b="1" baseline="0"/>
                        <a:t>TOP 25 PERCENT </a:t>
                      </a:r>
                      <a:r>
                        <a:rPr lang="en-US" sz="1000" baseline="0"/>
                        <a:t>original interest rate</a:t>
                      </a:r>
                      <a:br>
                        <a:rPr lang="en-US" sz="1000" baseline="0"/>
                      </a:br>
                      <a:r>
                        <a:rPr lang="en-US" sz="1000" b="1" baseline="0"/>
                        <a:t>ORDER BY</a:t>
                      </a:r>
                      <a:r>
                        <a:rPr lang="en-US" sz="1000" baseline="0"/>
                        <a:t> credit score </a:t>
                      </a:r>
                      <a:r>
                        <a:rPr lang="en-US" sz="1000" b="1" baseline="0"/>
                        <a:t>DESC</a:t>
                      </a:r>
                    </a:p>
                  </a:txBody>
                  <a:tcPr anchor="ctr"/>
                </a:tc>
                <a:tc>
                  <a:txBody>
                    <a:bodyPr/>
                    <a:lstStyle/>
                    <a:p>
                      <a:pPr algn="ctr"/>
                      <a:r>
                        <a:rPr lang="en-US" sz="1000"/>
                        <a:t>YES</a:t>
                      </a:r>
                    </a:p>
                  </a:txBody>
                  <a:tcPr anchor="ctr"/>
                </a:tc>
                <a:tc>
                  <a:txBody>
                    <a:bodyPr/>
                    <a:lstStyle/>
                    <a:p>
                      <a:pPr algn="ctr"/>
                      <a:r>
                        <a:rPr lang="en-US" sz="1000"/>
                        <a:t>NO</a:t>
                      </a:r>
                    </a:p>
                  </a:txBody>
                  <a:tcPr anchor="ctr"/>
                </a:tc>
                <a:extLst>
                  <a:ext uri="{0D108BD9-81ED-4DB2-BD59-A6C34878D82A}">
                    <a16:rowId xmlns:a16="http://schemas.microsoft.com/office/drawing/2014/main" xmlns="" val="10003"/>
                  </a:ext>
                </a:extLst>
              </a:tr>
              <a:tr h="422238">
                <a:tc>
                  <a:txBody>
                    <a:bodyPr/>
                    <a:lstStyle/>
                    <a:p>
                      <a:pPr algn="just"/>
                      <a:r>
                        <a:rPr lang="en-US" sz="1000"/>
                        <a:t>What is the seller name for people</a:t>
                      </a:r>
                      <a:r>
                        <a:rPr lang="en-US" sz="1000" baseline="0"/>
                        <a:t> with credit score not less than 750 in NY across property type?</a:t>
                      </a:r>
                      <a:endParaRPr lang="en-US" sz="1000"/>
                    </a:p>
                  </a:txBody>
                  <a:tcPr anchor="ctr"/>
                </a:tc>
                <a:tc>
                  <a:txBody>
                    <a:bodyPr/>
                    <a:lstStyle/>
                    <a:p>
                      <a:pPr algn="l"/>
                      <a:r>
                        <a:rPr lang="en-US" sz="1000" b="1"/>
                        <a:t>SELECT</a:t>
                      </a:r>
                      <a:r>
                        <a:rPr lang="en-US" sz="1000"/>
                        <a:t> seller name</a:t>
                      </a:r>
                      <a:br>
                        <a:rPr lang="en-US" sz="1000"/>
                      </a:br>
                      <a:r>
                        <a:rPr lang="en-US" sz="1000" b="1"/>
                        <a:t>WHERE</a:t>
                      </a:r>
                      <a:r>
                        <a:rPr lang="en-US" sz="1000"/>
                        <a:t> credit score &gt;=750 </a:t>
                      </a:r>
                      <a:r>
                        <a:rPr lang="en-US" sz="1000" i="1"/>
                        <a:t>and</a:t>
                      </a:r>
                      <a:r>
                        <a:rPr lang="en-US" sz="1000"/>
                        <a:t> property</a:t>
                      </a:r>
                      <a:r>
                        <a:rPr lang="en-US" sz="1000" baseline="0"/>
                        <a:t> state==NY</a:t>
                      </a:r>
                      <a:br>
                        <a:rPr lang="en-US" sz="1000" baseline="0"/>
                      </a:br>
                      <a:r>
                        <a:rPr lang="en-US" sz="1000" b="1" baseline="0"/>
                        <a:t>GROUP BY</a:t>
                      </a:r>
                      <a:r>
                        <a:rPr lang="en-US" sz="1000" baseline="0"/>
                        <a:t> property type</a:t>
                      </a:r>
                      <a:endParaRPr lang="en-US" sz="1000"/>
                    </a:p>
                  </a:txBody>
                  <a:tcPr anchor="ctr"/>
                </a:tc>
                <a:tc>
                  <a:txBody>
                    <a:bodyPr/>
                    <a:lstStyle/>
                    <a:p>
                      <a:pPr algn="ctr"/>
                      <a:r>
                        <a:rPr lang="en-US" sz="1000"/>
                        <a:t>YES</a:t>
                      </a:r>
                    </a:p>
                  </a:txBody>
                  <a:tcPr anchor="ctr"/>
                </a:tc>
                <a:tc>
                  <a:txBody>
                    <a:bodyPr/>
                    <a:lstStyle/>
                    <a:p>
                      <a:pPr algn="ctr"/>
                      <a:r>
                        <a:rPr lang="en-US" sz="1000"/>
                        <a:t>NO</a:t>
                      </a:r>
                    </a:p>
                  </a:txBody>
                  <a:tcPr anchor="ctr"/>
                </a:tc>
                <a:extLst>
                  <a:ext uri="{0D108BD9-81ED-4DB2-BD59-A6C34878D82A}">
                    <a16:rowId xmlns:a16="http://schemas.microsoft.com/office/drawing/2014/main" xmlns="" val="10004"/>
                  </a:ext>
                </a:extLst>
              </a:tr>
              <a:tr h="422238">
                <a:tc>
                  <a:txBody>
                    <a:bodyPr/>
                    <a:lstStyle/>
                    <a:p>
                      <a:pPr algn="just"/>
                      <a:r>
                        <a:rPr lang="en-US" sz="1000"/>
                        <a:t>Display top 5 loan sequence number according to original interest rate</a:t>
                      </a:r>
                    </a:p>
                  </a:txBody>
                  <a:tcPr anchor="ctr"/>
                </a:tc>
                <a:tc>
                  <a:txBody>
                    <a:bodyPr/>
                    <a:lstStyle/>
                    <a:p>
                      <a:pPr algn="l"/>
                      <a:r>
                        <a:rPr lang="en-US" sz="1000" b="1"/>
                        <a:t>SELECT </a:t>
                      </a:r>
                      <a:r>
                        <a:rPr lang="en-US" sz="1000"/>
                        <a:t>loan sequence number</a:t>
                      </a:r>
                      <a:br>
                        <a:rPr lang="en-US" sz="1000"/>
                      </a:br>
                      <a:r>
                        <a:rPr lang="en-US" sz="1000" b="1"/>
                        <a:t>ORDER</a:t>
                      </a:r>
                      <a:r>
                        <a:rPr lang="en-US" sz="1000" b="1" baseline="0"/>
                        <a:t> BY</a:t>
                      </a:r>
                      <a:r>
                        <a:rPr lang="en-US" sz="1000" baseline="0"/>
                        <a:t> original interest rate</a:t>
                      </a:r>
                      <a:r>
                        <a:rPr lang="en-US" sz="1000" b="1" baseline="0"/>
                        <a:t> DESC</a:t>
                      </a:r>
                      <a:br>
                        <a:rPr lang="en-US" sz="1000" b="1" baseline="0"/>
                      </a:br>
                      <a:r>
                        <a:rPr lang="en-US" sz="1000" b="1" baseline="0"/>
                        <a:t>LIMIT</a:t>
                      </a:r>
                      <a:r>
                        <a:rPr lang="en-US" sz="1000" baseline="0"/>
                        <a:t> 5</a:t>
                      </a:r>
                    </a:p>
                  </a:txBody>
                  <a:tcPr anchor="ctr"/>
                </a:tc>
                <a:tc>
                  <a:txBody>
                    <a:bodyPr/>
                    <a:lstStyle/>
                    <a:p>
                      <a:pPr algn="ctr"/>
                      <a:r>
                        <a:rPr lang="en-US" sz="1000"/>
                        <a:t>YES</a:t>
                      </a:r>
                    </a:p>
                  </a:txBody>
                  <a:tcPr anchor="ctr"/>
                </a:tc>
                <a:tc>
                  <a:txBody>
                    <a:bodyPr/>
                    <a:lstStyle/>
                    <a:p>
                      <a:pPr algn="ctr"/>
                      <a:r>
                        <a:rPr lang="en-US" sz="1000"/>
                        <a:t>NO</a:t>
                      </a:r>
                    </a:p>
                  </a:txBody>
                  <a:tcPr anchor="ctr"/>
                </a:tc>
                <a:extLst>
                  <a:ext uri="{0D108BD9-81ED-4DB2-BD59-A6C34878D82A}">
                    <a16:rowId xmlns:a16="http://schemas.microsoft.com/office/drawing/2014/main" xmlns="" val="10005"/>
                  </a:ext>
                </a:extLst>
              </a:tr>
              <a:tr h="422238">
                <a:tc>
                  <a:txBody>
                    <a:bodyPr/>
                    <a:lstStyle/>
                    <a:p>
                      <a:pPr algn="just"/>
                      <a:r>
                        <a:rPr lang="en-US" sz="1000"/>
                        <a:t>Show loan</a:t>
                      </a:r>
                      <a:r>
                        <a:rPr lang="en-US" sz="1000" baseline="0"/>
                        <a:t> sequence number having super conforming flag equal to penalty flag</a:t>
                      </a:r>
                      <a:endParaRPr lang="en-US" sz="1000"/>
                    </a:p>
                  </a:txBody>
                  <a:tcPr anchor="ctr"/>
                </a:tc>
                <a:tc>
                  <a:txBody>
                    <a:bodyPr/>
                    <a:lstStyle/>
                    <a:p>
                      <a:pPr algn="l"/>
                      <a:r>
                        <a:rPr lang="en-US" sz="1000" b="1"/>
                        <a:t>SELECT</a:t>
                      </a:r>
                      <a:r>
                        <a:rPr lang="en-US" sz="1000"/>
                        <a:t> loan</a:t>
                      </a:r>
                      <a:r>
                        <a:rPr lang="en-US" sz="1000" baseline="0"/>
                        <a:t> sequence number </a:t>
                      </a:r>
                      <a:br>
                        <a:rPr lang="en-US" sz="1000" baseline="0"/>
                      </a:br>
                      <a:r>
                        <a:rPr lang="en-US" sz="1000" b="1" baseline="0"/>
                        <a:t>WHERE</a:t>
                      </a:r>
                      <a:r>
                        <a:rPr lang="en-US" sz="1000" baseline="0"/>
                        <a:t> super conforming flag == penalty flag</a:t>
                      </a:r>
                      <a:endParaRPr lang="en-US" sz="1000"/>
                    </a:p>
                  </a:txBody>
                  <a:tcPr anchor="ctr"/>
                </a:tc>
                <a:tc>
                  <a:txBody>
                    <a:bodyPr/>
                    <a:lstStyle/>
                    <a:p>
                      <a:pPr algn="ctr"/>
                      <a:r>
                        <a:rPr lang="en-US" sz="1000"/>
                        <a:t>NO</a:t>
                      </a:r>
                    </a:p>
                  </a:txBody>
                  <a:tcPr anchor="ctr"/>
                </a:tc>
                <a:tc>
                  <a:txBody>
                    <a:bodyPr/>
                    <a:lstStyle/>
                    <a:p>
                      <a:pPr algn="ctr"/>
                      <a:r>
                        <a:rPr lang="en-US" sz="1000"/>
                        <a:t>NO</a:t>
                      </a:r>
                    </a:p>
                  </a:txBody>
                  <a:tcPr anchor="ctr"/>
                </a:tc>
                <a:extLst>
                  <a:ext uri="{0D108BD9-81ED-4DB2-BD59-A6C34878D82A}">
                    <a16:rowId xmlns:a16="http://schemas.microsoft.com/office/drawing/2014/main" xmlns="" val="10006"/>
                  </a:ext>
                </a:extLst>
              </a:tr>
              <a:tr h="422238">
                <a:tc>
                  <a:txBody>
                    <a:bodyPr/>
                    <a:lstStyle/>
                    <a:p>
                      <a:pPr algn="just"/>
                      <a:r>
                        <a:rPr lang="en-US" sz="1000"/>
                        <a:t>What is the monthly average original interest rate for loans issued in NY?</a:t>
                      </a:r>
                    </a:p>
                  </a:txBody>
                  <a:tcPr anchor="ctr"/>
                </a:tc>
                <a:tc>
                  <a:txBody>
                    <a:bodyPr/>
                    <a:lstStyle/>
                    <a:p>
                      <a:pPr algn="l"/>
                      <a:r>
                        <a:rPr lang="en-US" sz="1000" b="1"/>
                        <a:t>SELECT AVG</a:t>
                      </a:r>
                      <a:r>
                        <a:rPr lang="en-US" sz="1000"/>
                        <a:t> original</a:t>
                      </a:r>
                      <a:r>
                        <a:rPr lang="en-US" sz="1000" baseline="0"/>
                        <a:t> interest rate</a:t>
                      </a:r>
                      <a:r>
                        <a:rPr lang="en-US" sz="1000"/>
                        <a:t/>
                      </a:r>
                      <a:br>
                        <a:rPr lang="en-US" sz="1000"/>
                      </a:br>
                      <a:r>
                        <a:rPr lang="en-US" sz="1000" b="1"/>
                        <a:t>WHERE</a:t>
                      </a:r>
                      <a:r>
                        <a:rPr lang="en-US" sz="1000"/>
                        <a:t> property state</a:t>
                      </a:r>
                      <a:r>
                        <a:rPr lang="en-US" sz="1000" baseline="0"/>
                        <a:t> == NY</a:t>
                      </a:r>
                      <a:br>
                        <a:rPr lang="en-US" sz="1000" baseline="0"/>
                      </a:br>
                      <a:r>
                        <a:rPr lang="en-US" sz="1000" b="1" baseline="0"/>
                        <a:t>GROUP BY</a:t>
                      </a:r>
                      <a:r>
                        <a:rPr lang="en-US" sz="1000" baseline="0"/>
                        <a:t> issue date</a:t>
                      </a:r>
                      <a:endParaRPr lang="en-US" sz="1000"/>
                    </a:p>
                  </a:txBody>
                  <a:tcPr anchor="ctr"/>
                </a:tc>
                <a:tc>
                  <a:txBody>
                    <a:bodyPr/>
                    <a:lstStyle/>
                    <a:p>
                      <a:pPr algn="ctr"/>
                      <a:r>
                        <a:rPr lang="en-US" sz="1000"/>
                        <a:t>NO</a:t>
                      </a:r>
                    </a:p>
                  </a:txBody>
                  <a:tcPr anchor="ctr"/>
                </a:tc>
                <a:tc>
                  <a:txBody>
                    <a:bodyPr/>
                    <a:lstStyle/>
                    <a:p>
                      <a:pPr algn="ctr"/>
                      <a:r>
                        <a:rPr lang="en-US" sz="1000"/>
                        <a:t>NO</a:t>
                      </a:r>
                    </a:p>
                  </a:txBody>
                  <a:tcPr anchor="ctr"/>
                </a:tc>
                <a:extLst>
                  <a:ext uri="{0D108BD9-81ED-4DB2-BD59-A6C34878D82A}">
                    <a16:rowId xmlns:a16="http://schemas.microsoft.com/office/drawing/2014/main" xmlns="" val="10007"/>
                  </a:ext>
                </a:extLst>
              </a:tr>
              <a:tr h="422238">
                <a:tc>
                  <a:txBody>
                    <a:bodyPr/>
                    <a:lstStyle/>
                    <a:p>
                      <a:pPr marL="0" algn="just" defTabSz="914400" rtl="0" eaLnBrk="1" fontAlgn="b" latinLnBrk="0" hangingPunct="1"/>
                      <a:r>
                        <a:rPr lang="en-US" sz="1000" kern="1200">
                          <a:solidFill>
                            <a:schemeClr val="dk1"/>
                          </a:solidFill>
                          <a:latin typeface="+mn-lt"/>
                          <a:ea typeface="+mn-ea"/>
                          <a:cs typeface="+mn-cs"/>
                        </a:rPr>
                        <a:t>On average, what is the original loan term across property state ?</a:t>
                      </a:r>
                    </a:p>
                  </a:txBody>
                  <a:tcPr marL="9525" marR="9525" marT="9525" marB="0" anchor="ctr"/>
                </a:tc>
                <a:tc>
                  <a:txBody>
                    <a:bodyPr/>
                    <a:lstStyle/>
                    <a:p>
                      <a:pPr marL="0" algn="l" defTabSz="914400" rtl="0" eaLnBrk="1" latinLnBrk="0" hangingPunct="1"/>
                      <a:r>
                        <a:rPr lang="en-US" sz="1000" b="1" kern="1200">
                          <a:solidFill>
                            <a:schemeClr val="dk1"/>
                          </a:solidFill>
                          <a:latin typeface="+mn-lt"/>
                          <a:ea typeface="+mn-ea"/>
                          <a:cs typeface="+mn-cs"/>
                        </a:rPr>
                        <a:t>SELECT</a:t>
                      </a:r>
                      <a:r>
                        <a:rPr lang="en-US" sz="1000" b="0" kern="1200" baseline="0">
                          <a:solidFill>
                            <a:schemeClr val="dk1"/>
                          </a:solidFill>
                          <a:latin typeface="+mn-lt"/>
                          <a:ea typeface="+mn-ea"/>
                          <a:cs typeface="+mn-cs"/>
                        </a:rPr>
                        <a:t> </a:t>
                      </a:r>
                      <a:r>
                        <a:rPr lang="en-US" sz="1000" kern="1200" baseline="0">
                          <a:solidFill>
                            <a:schemeClr val="dk1"/>
                          </a:solidFill>
                          <a:latin typeface="+mn-lt"/>
                          <a:ea typeface="+mn-ea"/>
                          <a:cs typeface="+mn-cs"/>
                        </a:rPr>
                        <a:t>original interest rate </a:t>
                      </a:r>
                      <a:r>
                        <a:rPr lang="en-US" sz="1000" kern="1200">
                          <a:solidFill>
                            <a:schemeClr val="dk1"/>
                          </a:solidFill>
                          <a:latin typeface="+mn-lt"/>
                          <a:ea typeface="+mn-ea"/>
                          <a:cs typeface="+mn-cs"/>
                        </a:rPr>
                        <a:t/>
                      </a:r>
                      <a:br>
                        <a:rPr lang="en-US" sz="1000" kern="1200">
                          <a:solidFill>
                            <a:schemeClr val="dk1"/>
                          </a:solidFill>
                          <a:latin typeface="+mn-lt"/>
                          <a:ea typeface="+mn-ea"/>
                          <a:cs typeface="+mn-cs"/>
                        </a:rPr>
                      </a:br>
                      <a:r>
                        <a:rPr lang="en-US" sz="1000" b="1" kern="1200">
                          <a:solidFill>
                            <a:schemeClr val="dk1"/>
                          </a:solidFill>
                          <a:latin typeface="+mn-lt"/>
                          <a:ea typeface="+mn-ea"/>
                          <a:cs typeface="+mn-cs"/>
                        </a:rPr>
                        <a:t>GROUP</a:t>
                      </a:r>
                      <a:r>
                        <a:rPr lang="en-US" sz="1000" b="1" kern="1200" baseline="0">
                          <a:solidFill>
                            <a:schemeClr val="dk1"/>
                          </a:solidFill>
                          <a:latin typeface="+mn-lt"/>
                          <a:ea typeface="+mn-ea"/>
                          <a:cs typeface="+mn-cs"/>
                        </a:rPr>
                        <a:t> BY</a:t>
                      </a:r>
                      <a:r>
                        <a:rPr lang="en-US" sz="1000" kern="1200" baseline="0">
                          <a:solidFill>
                            <a:schemeClr val="dk1"/>
                          </a:solidFill>
                          <a:latin typeface="+mn-lt"/>
                          <a:ea typeface="+mn-ea"/>
                          <a:cs typeface="+mn-cs"/>
                        </a:rPr>
                        <a:t> property state</a:t>
                      </a:r>
                      <a:endParaRPr lang="en-US" sz="1000" kern="1200">
                        <a:solidFill>
                          <a:schemeClr val="dk1"/>
                        </a:solidFill>
                        <a:latin typeface="+mn-lt"/>
                        <a:ea typeface="+mn-ea"/>
                        <a:cs typeface="+mn-cs"/>
                      </a:endParaRPr>
                    </a:p>
                  </a:txBody>
                  <a:tcPr anchor="ctr"/>
                </a:tc>
                <a:tc>
                  <a:txBody>
                    <a:bodyPr/>
                    <a:lstStyle/>
                    <a:p>
                      <a:pPr algn="ctr"/>
                      <a:r>
                        <a:rPr lang="en-US" sz="1000"/>
                        <a:t>NO</a:t>
                      </a:r>
                    </a:p>
                  </a:txBody>
                  <a:tcPr anchor="ctr"/>
                </a:tc>
                <a:tc>
                  <a:txBody>
                    <a:bodyPr/>
                    <a:lstStyle/>
                    <a:p>
                      <a:pPr algn="ctr"/>
                      <a:r>
                        <a:rPr lang="en-US" sz="1000"/>
                        <a:t>NO</a:t>
                      </a:r>
                    </a:p>
                  </a:txBody>
                  <a:tcPr anchor="ctr"/>
                </a:tc>
                <a:extLst>
                  <a:ext uri="{0D108BD9-81ED-4DB2-BD59-A6C34878D82A}">
                    <a16:rowId xmlns:a16="http://schemas.microsoft.com/office/drawing/2014/main" xmlns="" val="10008"/>
                  </a:ext>
                </a:extLst>
              </a:tr>
            </a:tbl>
          </a:graphicData>
        </a:graphic>
      </p:graphicFrame>
      <p:sp>
        <p:nvSpPr>
          <p:cNvPr id="43" name="Content Placeholder 42"/>
          <p:cNvSpPr>
            <a:spLocks noGrp="1"/>
          </p:cNvSpPr>
          <p:nvPr>
            <p:ph idx="15"/>
          </p:nvPr>
        </p:nvSpPr>
        <p:spPr>
          <a:xfrm>
            <a:off x="8562003" y="4209764"/>
            <a:ext cx="3490913" cy="4417436"/>
          </a:xfrm>
        </p:spPr>
        <p:txBody>
          <a:bodyPr vert="horz" lIns="0" tIns="0" rIns="0" bIns="0" rtlCol="0" anchor="t">
            <a:noAutofit/>
          </a:bodyPr>
          <a:lstStyle/>
          <a:p>
            <a:r>
              <a:rPr lang="en-US"/>
              <a:t>Accuracy </a:t>
            </a:r>
          </a:p>
          <a:p>
            <a:pPr lvl="1"/>
            <a:r>
              <a:rPr lang="en-US"/>
              <a:t>76%</a:t>
            </a:r>
            <a:endParaRPr lang="en-US">
              <a:cs typeface="Arial"/>
            </a:endParaRPr>
          </a:p>
          <a:p>
            <a:pPr lvl="2"/>
            <a:r>
              <a:rPr lang="en-US"/>
              <a:t>NLQ2SQL model tested on 100 natural language queries* on Freddie Mac data</a:t>
            </a:r>
            <a:endParaRPr lang="en-US">
              <a:cs typeface="Arial"/>
            </a:endParaRPr>
          </a:p>
          <a:p>
            <a:pPr lvl="2"/>
            <a:r>
              <a:rPr lang="en-US" sz="1050"/>
              <a:t>* Non inclusive of queries involving date nodes and nested queries, </a:t>
            </a:r>
            <a:endParaRPr lang="en-US" sz="1050">
              <a:cs typeface="Arial"/>
            </a:endParaRPr>
          </a:p>
        </p:txBody>
      </p:sp>
      <p:sp>
        <p:nvSpPr>
          <p:cNvPr id="8" name="Text Placeholder 7"/>
          <p:cNvSpPr>
            <a:spLocks noGrp="1"/>
          </p:cNvSpPr>
          <p:nvPr>
            <p:ph type="body" sz="quarter" idx="16"/>
          </p:nvPr>
        </p:nvSpPr>
        <p:spPr/>
        <p:txBody>
          <a:bodyPr/>
          <a:lstStyle/>
          <a:p>
            <a:r>
              <a:rPr lang="en-US"/>
              <a:t>Performance EVALUATION</a:t>
            </a:r>
          </a:p>
        </p:txBody>
      </p:sp>
    </p:spTree>
    <p:extLst>
      <p:ext uri="{BB962C8B-B14F-4D97-AF65-F5344CB8AC3E}">
        <p14:creationId xmlns:p14="http://schemas.microsoft.com/office/powerpoint/2010/main" val="1658699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a:t>Future steps</a:t>
            </a:r>
          </a:p>
        </p:txBody>
      </p:sp>
      <p:sp>
        <p:nvSpPr>
          <p:cNvPr id="2" name="Title 1">
            <a:extLst>
              <a:ext uri="{FF2B5EF4-FFF2-40B4-BE49-F238E27FC236}">
                <a16:creationId xmlns:a16="http://schemas.microsoft.com/office/drawing/2014/main" xmlns="" id="{720B2072-1948-4995-AFB6-FF27F64D549D}"/>
              </a:ext>
            </a:extLst>
          </p:cNvPr>
          <p:cNvSpPr>
            <a:spLocks noGrp="1"/>
          </p:cNvSpPr>
          <p:nvPr>
            <p:ph type="title"/>
          </p:nvPr>
        </p:nvSpPr>
        <p:spPr>
          <a:xfrm>
            <a:off x="609600" y="1047127"/>
            <a:ext cx="10972800" cy="725056"/>
          </a:xfrm>
        </p:spPr>
        <p:txBody>
          <a:bodyPr/>
          <a:lstStyle/>
          <a:p>
            <a:r>
              <a:rPr lang="en-US">
                <a:cs typeface="Arial"/>
              </a:rPr>
              <a:t>NLQ2SQL</a:t>
            </a:r>
            <a:endParaRPr lang="en-US"/>
          </a:p>
        </p:txBody>
      </p:sp>
      <p:sp>
        <p:nvSpPr>
          <p:cNvPr id="9" name="Content Placeholder 2"/>
          <p:cNvSpPr>
            <a:spLocks noGrp="1"/>
          </p:cNvSpPr>
          <p:nvPr>
            <p:ph idx="4294967295"/>
          </p:nvPr>
        </p:nvSpPr>
        <p:spPr>
          <a:xfrm>
            <a:off x="611825" y="2138409"/>
            <a:ext cx="7570788" cy="4418012"/>
          </a:xfrm>
        </p:spPr>
        <p:txBody>
          <a:bodyPr vert="horz" lIns="0" tIns="0" rIns="0" bIns="0" rtlCol="0" anchor="t">
            <a:noAutofit/>
          </a:bodyPr>
          <a:lstStyle/>
          <a:p>
            <a:pPr marL="342900" indent="-342900">
              <a:buFont typeface="Arial" panose="020B0604020202020204" pitchFamily="34" charset="0"/>
              <a:buChar char="•"/>
            </a:pPr>
            <a:r>
              <a:rPr lang="en-US">
                <a:cs typeface="Arial"/>
              </a:rPr>
              <a:t>Improvement in accuracy through reinforcement learning by using user feedback or employing evolutionary algorithms to improve rules</a:t>
            </a:r>
          </a:p>
          <a:p>
            <a:pPr marL="342900" indent="-342900">
              <a:buFont typeface="Arial" panose="020B0604020202020204" pitchFamily="34" charset="0"/>
              <a:buChar char="•"/>
            </a:pPr>
            <a:r>
              <a:rPr lang="en-US">
                <a:cs typeface="Arial"/>
              </a:rPr>
              <a:t>Ambiguity resolution – one-to-many, many-to-many relationship between aggregators and columns</a:t>
            </a:r>
          </a:p>
          <a:p>
            <a:pPr marL="342900" indent="-342900">
              <a:buFont typeface="Arial" panose="020B0604020202020204" pitchFamily="34" charset="0"/>
              <a:buChar char="•"/>
            </a:pPr>
            <a:r>
              <a:rPr lang="en-US">
                <a:cs typeface="Arial"/>
              </a:rPr>
              <a:t>Handle wider range of queries using a dynamic SQL sketch structure </a:t>
            </a:r>
          </a:p>
          <a:p>
            <a:pPr marL="342900" indent="-342900">
              <a:buFont typeface="Arial" panose="020B0604020202020204" pitchFamily="34" charset="0"/>
              <a:buChar char="•"/>
            </a:pPr>
            <a:r>
              <a:rPr lang="en-US">
                <a:cs typeface="Arial"/>
              </a:rPr>
              <a:t>Classification and interpretation of nested and parallel queries</a:t>
            </a:r>
          </a:p>
          <a:p>
            <a:pPr marL="342900" indent="-342900">
              <a:buFont typeface="Arial" panose="020B0604020202020204" pitchFamily="34" charset="0"/>
              <a:buChar char="•"/>
            </a:pPr>
            <a:r>
              <a:rPr lang="en-US"/>
              <a:t>Using date filters such as Q1, last year, 2016 etc.</a:t>
            </a:r>
            <a:endParaRPr lang="en-US">
              <a:cs typeface="Arial"/>
            </a:endParaRPr>
          </a:p>
          <a:p>
            <a:pPr marL="342900" indent="-342900">
              <a:buFont typeface="Arial" panose="020B0604020202020204" pitchFamily="34" charset="0"/>
              <a:buChar char="•"/>
            </a:pPr>
            <a:r>
              <a:rPr lang="en-US">
                <a:cs typeface="Arial"/>
              </a:rPr>
              <a:t>Support for inference statistics</a:t>
            </a:r>
            <a:endParaRPr lang="en-US"/>
          </a:p>
          <a:p>
            <a:pPr marL="342900" indent="-342900">
              <a:buFont typeface="Arial" panose="020B0604020202020204" pitchFamily="34" charset="0"/>
              <a:buChar char="•"/>
            </a:pPr>
            <a:r>
              <a:rPr lang="en-US" sz="1800"/>
              <a:t>Integration with Co-reference resolution</a:t>
            </a:r>
            <a:endParaRPr lang="en-US" sz="1800">
              <a:cs typeface="Arial"/>
            </a:endParaRPr>
          </a:p>
          <a:p>
            <a:pPr marL="342900" indent="-342900">
              <a:buFont typeface="Arial" panose="020B0604020202020204" pitchFamily="34" charset="0"/>
              <a:buChar char="•"/>
            </a:pPr>
            <a:endParaRPr lang="en-US" sz="1800">
              <a:cs typeface="Arial"/>
            </a:endParaRPr>
          </a:p>
          <a:p>
            <a:endParaRPr lang="en-US" sz="1800">
              <a:cs typeface="Arial"/>
            </a:endParaRPr>
          </a:p>
        </p:txBody>
      </p:sp>
      <p:graphicFrame>
        <p:nvGraphicFramePr>
          <p:cNvPr id="8" name="Diagram 9">
            <a:extLst>
              <a:ext uri="{FF2B5EF4-FFF2-40B4-BE49-F238E27FC236}">
                <a16:creationId xmlns:a16="http://schemas.microsoft.com/office/drawing/2014/main" xmlns="" id="{F90FFE42-6E92-4474-80AB-4D491E4C6563}"/>
              </a:ext>
            </a:extLst>
          </p:cNvPr>
          <p:cNvGraphicFramePr/>
          <p:nvPr>
            <p:extLst>
              <p:ext uri="{D42A27DB-BD31-4B8C-83A1-F6EECF244321}">
                <p14:modId xmlns:p14="http://schemas.microsoft.com/office/powerpoint/2010/main" val="1096429042"/>
              </p:ext>
            </p:extLst>
          </p:nvPr>
        </p:nvGraphicFramePr>
        <p:xfrm>
          <a:off x="7467598" y="2342321"/>
          <a:ext cx="4969566" cy="28624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xmlns="" id="{1FB5814B-86DD-4E30-BD55-6C431AE2743C}"/>
              </a:ext>
            </a:extLst>
          </p:cNvPr>
          <p:cNvSpPr txBox="1"/>
          <p:nvPr/>
        </p:nvSpPr>
        <p:spPr>
          <a:xfrm>
            <a:off x="8660294" y="5675243"/>
            <a:ext cx="274320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a:solidFill>
                  <a:srgbClr val="000000"/>
                </a:solidFill>
                <a:cs typeface="Arial"/>
              </a:rPr>
              <a:t>Types of queries</a:t>
            </a:r>
          </a:p>
        </p:txBody>
      </p:sp>
    </p:spTree>
    <p:extLst>
      <p:ext uri="{BB962C8B-B14F-4D97-AF65-F5344CB8AC3E}">
        <p14:creationId xmlns:p14="http://schemas.microsoft.com/office/powerpoint/2010/main" val="3700542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724823" y="2775970"/>
            <a:ext cx="7646367" cy="1617534"/>
          </a:xfrm>
        </p:spPr>
        <p:txBody>
          <a:bodyPr>
            <a:normAutofit/>
          </a:bodyPr>
          <a:lstStyle/>
          <a:p>
            <a:pPr algn="ctr">
              <a:lnSpc>
                <a:spcPct val="100000"/>
              </a:lnSpc>
            </a:pPr>
            <a:r>
              <a:rPr lang="en-US" sz="3000">
                <a:solidFill>
                  <a:srgbClr val="FFFFFF"/>
                </a:solidFill>
              </a:rPr>
              <a:t>   RESOLVING COREFERENCES IN QUERIES</a:t>
            </a:r>
            <a:endParaRPr lang="en-US" sz="3000">
              <a:cs typeface="Arial"/>
            </a:endParaRPr>
          </a:p>
        </p:txBody>
      </p:sp>
      <p:sp>
        <p:nvSpPr>
          <p:cNvPr id="11" name="Freeform 10"/>
          <p:cNvSpPr/>
          <p:nvPr/>
        </p:nvSpPr>
        <p:spPr>
          <a:xfrm>
            <a:off x="0" y="0"/>
            <a:ext cx="6746789" cy="6858000"/>
          </a:xfrm>
          <a:custGeom>
            <a:avLst/>
            <a:gdLst>
              <a:gd name="connsiteX0" fmla="*/ 0 w 6746789"/>
              <a:gd name="connsiteY0" fmla="*/ 6870357 h 6870357"/>
              <a:gd name="connsiteX1" fmla="*/ 0 w 6746789"/>
              <a:gd name="connsiteY1" fmla="*/ 0 h 6870357"/>
              <a:gd name="connsiteX2" fmla="*/ 6746789 w 6746789"/>
              <a:gd name="connsiteY2" fmla="*/ 0 h 6870357"/>
              <a:gd name="connsiteX3" fmla="*/ 2141838 w 6746789"/>
              <a:gd name="connsiteY3" fmla="*/ 6870357 h 6870357"/>
              <a:gd name="connsiteX4" fmla="*/ 0 w 6746789"/>
              <a:gd name="connsiteY4" fmla="*/ 6870357 h 6870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6789" h="6870357">
                <a:moveTo>
                  <a:pt x="0" y="6870357"/>
                </a:moveTo>
                <a:lnTo>
                  <a:pt x="0" y="0"/>
                </a:lnTo>
                <a:lnTo>
                  <a:pt x="6746789" y="0"/>
                </a:lnTo>
                <a:lnTo>
                  <a:pt x="2141838" y="6870357"/>
                </a:lnTo>
                <a:lnTo>
                  <a:pt x="0" y="6870357"/>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696970" y="7945433"/>
            <a:ext cx="3949013" cy="861774"/>
          </a:xfrm>
          <a:prstGeom prst="rect">
            <a:avLst/>
          </a:prstGeom>
          <a:solidFill>
            <a:schemeClr val="tx1">
              <a:alpha val="69000"/>
            </a:schemeClr>
          </a:solidFill>
        </p:spPr>
        <p:txBody>
          <a:bodyPr wrap="square" lIns="0" tIns="0" rIns="0" bIns="0" rtlCol="0">
            <a:spAutoFit/>
          </a:bodyPr>
          <a:lstStyle/>
          <a:p>
            <a:r>
              <a:rPr lang="en-US" sz="1400">
                <a:solidFill>
                  <a:schemeClr val="bg1"/>
                </a:solidFill>
              </a:rPr>
              <a:t>To replace this image</a:t>
            </a:r>
            <a:br>
              <a:rPr lang="en-US" sz="1400">
                <a:solidFill>
                  <a:schemeClr val="bg1"/>
                </a:solidFill>
              </a:rPr>
            </a:br>
            <a:r>
              <a:rPr lang="en-US" sz="1400">
                <a:solidFill>
                  <a:schemeClr val="bg1"/>
                </a:solidFill>
              </a:rPr>
              <a:t>Click on the upper left corner of it, </a:t>
            </a:r>
            <a:br>
              <a:rPr lang="en-US" sz="1400">
                <a:solidFill>
                  <a:schemeClr val="bg1"/>
                </a:solidFill>
              </a:rPr>
            </a:br>
            <a:r>
              <a:rPr lang="en-US" sz="1400">
                <a:solidFill>
                  <a:schemeClr val="bg1"/>
                </a:solidFill>
              </a:rPr>
              <a:t>select Shape Fill / Picture… / </a:t>
            </a:r>
            <a:br>
              <a:rPr lang="en-US" sz="1400">
                <a:solidFill>
                  <a:schemeClr val="bg1"/>
                </a:solidFill>
              </a:rPr>
            </a:br>
            <a:r>
              <a:rPr lang="en-US" sz="1400">
                <a:solidFill>
                  <a:schemeClr val="bg1"/>
                </a:solidFill>
              </a:rPr>
              <a:t>then browse to select a 7.38” W X 7.5” H image</a:t>
            </a:r>
          </a:p>
        </p:txBody>
      </p:sp>
      <p:sp>
        <p:nvSpPr>
          <p:cNvPr id="2" name="TextBox 1">
            <a:extLst>
              <a:ext uri="{FF2B5EF4-FFF2-40B4-BE49-F238E27FC236}">
                <a16:creationId xmlns:a16="http://schemas.microsoft.com/office/drawing/2014/main" xmlns="" id="{34D0964E-DECD-4DCC-B0E7-55FA0783D520}"/>
              </a:ext>
            </a:extLst>
          </p:cNvPr>
          <p:cNvSpPr txBox="1"/>
          <p:nvPr/>
        </p:nvSpPr>
        <p:spPr>
          <a:xfrm>
            <a:off x="7092777" y="4539047"/>
            <a:ext cx="2907956" cy="4308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800">
                <a:solidFill>
                  <a:srgbClr val="FFFFFF"/>
                </a:solidFill>
                <a:cs typeface="Arial"/>
              </a:rPr>
              <a:t>CorefQ model</a:t>
            </a:r>
            <a:endParaRPr lang="en-US" sz="2800" err="1">
              <a:solidFill>
                <a:srgbClr val="FFFFFF"/>
              </a:solidFill>
              <a:cs typeface="Arial"/>
            </a:endParaRPr>
          </a:p>
        </p:txBody>
      </p:sp>
    </p:spTree>
    <p:extLst>
      <p:ext uri="{BB962C8B-B14F-4D97-AF65-F5344CB8AC3E}">
        <p14:creationId xmlns:p14="http://schemas.microsoft.com/office/powerpoint/2010/main" val="2660431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1800" i="1" cap="small"/>
              <a:t>“Relationship between two words or phrases in which both refer to the same person or thing”</a:t>
            </a:r>
          </a:p>
        </p:txBody>
      </p:sp>
      <p:sp>
        <p:nvSpPr>
          <p:cNvPr id="3" name="Content Placeholder 2"/>
          <p:cNvSpPr>
            <a:spLocks noGrp="1"/>
          </p:cNvSpPr>
          <p:nvPr>
            <p:ph idx="1"/>
          </p:nvPr>
        </p:nvSpPr>
        <p:spPr/>
        <p:txBody>
          <a:bodyPr vert="horz" lIns="0" tIns="0" rIns="0" bIns="0" rtlCol="0" anchor="t">
            <a:normAutofit/>
          </a:bodyPr>
          <a:lstStyle/>
          <a:p>
            <a:pPr marL="0" indent="0">
              <a:buNone/>
            </a:pPr>
            <a:r>
              <a:rPr lang="en-US"/>
              <a:t>Ex: </a:t>
            </a:r>
          </a:p>
          <a:p>
            <a:r>
              <a:rPr lang="en-US">
                <a:solidFill>
                  <a:srgbClr val="FF6503"/>
                </a:solidFill>
              </a:rPr>
              <a:t>John </a:t>
            </a:r>
            <a:r>
              <a:rPr lang="en-US"/>
              <a:t>works at EXL. </a:t>
            </a:r>
            <a:r>
              <a:rPr lang="en-US">
                <a:solidFill>
                  <a:srgbClr val="FF6503"/>
                </a:solidFill>
              </a:rPr>
              <a:t>He </a:t>
            </a:r>
            <a:r>
              <a:rPr lang="en-US"/>
              <a:t>loves analytics.</a:t>
            </a:r>
            <a:endParaRPr lang="en-US">
              <a:cs typeface="Arial"/>
            </a:endParaRPr>
          </a:p>
          <a:p>
            <a:pPr marL="0" indent="0">
              <a:buNone/>
            </a:pPr>
            <a:r>
              <a:rPr lang="en-US"/>
              <a:t>    Here, “</a:t>
            </a:r>
            <a:r>
              <a:rPr lang="en-US" i="1"/>
              <a:t>He”</a:t>
            </a:r>
            <a:r>
              <a:rPr lang="en-US"/>
              <a:t> refers to “</a:t>
            </a:r>
            <a:r>
              <a:rPr lang="en-US" i="1"/>
              <a:t>John”</a:t>
            </a:r>
            <a:r>
              <a:rPr lang="en-US"/>
              <a:t>.</a:t>
            </a:r>
          </a:p>
          <a:p>
            <a:pPr marL="0" indent="0">
              <a:buNone/>
            </a:pPr>
            <a:endParaRPr lang="en-US"/>
          </a:p>
        </p:txBody>
      </p:sp>
      <p:sp>
        <p:nvSpPr>
          <p:cNvPr id="4" name="Text Placeholder 3"/>
          <p:cNvSpPr>
            <a:spLocks noGrp="1"/>
          </p:cNvSpPr>
          <p:nvPr>
            <p:ph type="body" sz="quarter" idx="13"/>
          </p:nvPr>
        </p:nvSpPr>
        <p:spPr/>
        <p:txBody>
          <a:bodyPr/>
          <a:lstStyle/>
          <a:p>
            <a:r>
              <a:rPr lang="en-US"/>
              <a:t>Co-reference in a query</a:t>
            </a:r>
          </a:p>
        </p:txBody>
      </p:sp>
      <p:sp>
        <p:nvSpPr>
          <p:cNvPr id="22" name="Title 1"/>
          <p:cNvSpPr txBox="1">
            <a:spLocks/>
          </p:cNvSpPr>
          <p:nvPr/>
        </p:nvSpPr>
        <p:spPr>
          <a:xfrm>
            <a:off x="520823" y="3143844"/>
            <a:ext cx="10972800" cy="725056"/>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US" sz="1800" cap="small">
                <a:latin typeface="+mn-lt"/>
              </a:rPr>
              <a:t>Co-referential </a:t>
            </a:r>
            <a:r>
              <a:rPr lang="en-US" sz="1800" cap="all">
                <a:latin typeface="+mn-lt"/>
              </a:rPr>
              <a:t>q</a:t>
            </a:r>
            <a:r>
              <a:rPr lang="en-US" sz="1800" cap="small">
                <a:latin typeface="+mn-lt"/>
              </a:rPr>
              <a:t>ueries in</a:t>
            </a:r>
            <a:r>
              <a:rPr lang="en-US" sz="1800" cap="all">
                <a:latin typeface="+mn-lt"/>
              </a:rPr>
              <a:t> </a:t>
            </a:r>
            <a:r>
              <a:rPr lang="en-US" sz="1800" cap="all" err="1">
                <a:latin typeface="+mn-lt"/>
              </a:rPr>
              <a:t>mia</a:t>
            </a:r>
            <a:r>
              <a:rPr lang="en-US" sz="1800" cap="all">
                <a:latin typeface="+mn-lt"/>
              </a:rPr>
              <a:t> s</a:t>
            </a:r>
            <a:r>
              <a:rPr lang="en-US" sz="1800" cap="small">
                <a:latin typeface="+mn-lt"/>
              </a:rPr>
              <a:t>earch </a:t>
            </a:r>
            <a:r>
              <a:rPr lang="en-US" sz="1800" cap="all">
                <a:latin typeface="+mn-lt"/>
              </a:rPr>
              <a:t>e</a:t>
            </a:r>
            <a:r>
              <a:rPr lang="en-US" sz="1800" cap="small">
                <a:latin typeface="+mn-lt"/>
              </a:rPr>
              <a:t>ngine: </a:t>
            </a:r>
          </a:p>
        </p:txBody>
      </p:sp>
      <p:sp>
        <p:nvSpPr>
          <p:cNvPr id="25" name="Content Placeholder 2"/>
          <p:cNvSpPr txBox="1">
            <a:spLocks/>
          </p:cNvSpPr>
          <p:nvPr/>
        </p:nvSpPr>
        <p:spPr>
          <a:xfrm>
            <a:off x="520823" y="3873219"/>
            <a:ext cx="10972800" cy="2012676"/>
          </a:xfrm>
          <a:prstGeom prst="rect">
            <a:avLst/>
          </a:prstGeom>
        </p:spPr>
        <p:txBody>
          <a:bodyPr vert="horz" lIns="0" tIns="0" rIns="0" bIns="0" rtlCol="0" anchor="t">
            <a:normAutofit/>
          </a:bodyPr>
          <a:lstStyle>
            <a:lvl1pPr marL="228600" indent="-228600" algn="l" defTabSz="914400" rtl="0" eaLnBrk="1" latinLnBrk="0" hangingPunct="1">
              <a:lnSpc>
                <a:spcPct val="100000"/>
              </a:lnSpc>
              <a:spcBef>
                <a:spcPts val="1000"/>
              </a:spcBef>
              <a:buClr>
                <a:schemeClr val="accent3"/>
              </a:buClr>
              <a:buFont typeface="Arial"/>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tx1"/>
              </a:buClr>
              <a:buFont typeface="Arial" pitchFamily="34" charset="0"/>
              <a:buChar char="-"/>
              <a:defRPr sz="1600" kern="1200">
                <a:solidFill>
                  <a:schemeClr val="tx1"/>
                </a:solidFill>
                <a:latin typeface="+mn-lt"/>
                <a:ea typeface="+mn-ea"/>
                <a:cs typeface="+mn-cs"/>
              </a:defRPr>
            </a:lvl2pPr>
            <a:lvl3pPr marL="1087438" indent="-173038" algn="l" defTabSz="914400" rtl="0" eaLnBrk="1" latinLnBrk="0" hangingPunct="1">
              <a:lnSpc>
                <a:spcPct val="100000"/>
              </a:lnSpc>
              <a:spcBef>
                <a:spcPts val="500"/>
              </a:spcBef>
              <a:buFont typeface="Arial"/>
              <a:buChar char="•"/>
              <a:defRPr sz="1400" kern="1200">
                <a:solidFill>
                  <a:schemeClr val="tx1"/>
                </a:solidFill>
                <a:latin typeface="+mn-lt"/>
                <a:ea typeface="+mn-ea"/>
                <a:cs typeface="+mn-cs"/>
              </a:defRPr>
            </a:lvl3pPr>
            <a:lvl4pPr marL="1539875" indent="-168275" algn="l" defTabSz="914400" rtl="0" eaLnBrk="1" latinLnBrk="0" hangingPunct="1">
              <a:lnSpc>
                <a:spcPct val="100000"/>
              </a:lnSpc>
              <a:spcBef>
                <a:spcPts val="500"/>
              </a:spcBef>
              <a:buFont typeface="Arial" pitchFamily="34" charset="0"/>
              <a:buChar char="-"/>
              <a:defRPr sz="1200" kern="1200">
                <a:solidFill>
                  <a:schemeClr val="tx1"/>
                </a:solidFill>
                <a:latin typeface="+mn-lt"/>
                <a:ea typeface="+mn-ea"/>
                <a:cs typeface="+mn-cs"/>
              </a:defRPr>
            </a:lvl4pPr>
            <a:lvl5pPr marL="2001838" indent="-173038" algn="l" defTabSz="914400" rtl="0" eaLnBrk="1" latinLnBrk="0" hangingPunct="1">
              <a:lnSpc>
                <a:spcPct val="100000"/>
              </a:lnSpc>
              <a:spcBef>
                <a:spcPts val="500"/>
              </a:spcBef>
              <a:buFont typeface="Arial"/>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a:t>Ex: </a:t>
            </a:r>
          </a:p>
          <a:p>
            <a:r>
              <a:rPr lang="en-US"/>
              <a:t>Display </a:t>
            </a:r>
            <a:r>
              <a:rPr lang="en-US">
                <a:solidFill>
                  <a:srgbClr val="FF6503"/>
                </a:solidFill>
              </a:rPr>
              <a:t>the credit score of customers </a:t>
            </a:r>
            <a:r>
              <a:rPr lang="en-US"/>
              <a:t>and sort </a:t>
            </a:r>
            <a:r>
              <a:rPr lang="en-US">
                <a:solidFill>
                  <a:srgbClr val="FF6503"/>
                </a:solidFill>
              </a:rPr>
              <a:t>its </a:t>
            </a:r>
            <a:r>
              <a:rPr lang="en-US"/>
              <a:t>average value across channel. </a:t>
            </a:r>
            <a:endParaRPr lang="en-US">
              <a:cs typeface="Arial"/>
            </a:endParaRPr>
          </a:p>
          <a:p>
            <a:pPr marL="0" indent="0">
              <a:buFont typeface="Arial"/>
              <a:buNone/>
            </a:pPr>
            <a:r>
              <a:rPr lang="en-US"/>
              <a:t>    Here, “</a:t>
            </a:r>
            <a:r>
              <a:rPr lang="en-US" i="1"/>
              <a:t>its</a:t>
            </a:r>
            <a:r>
              <a:rPr lang="en-US"/>
              <a:t>” refers to “</a:t>
            </a:r>
            <a:r>
              <a:rPr lang="en-US" i="1"/>
              <a:t>the credit score of customers</a:t>
            </a:r>
            <a:r>
              <a:rPr lang="en-US"/>
              <a:t>”</a:t>
            </a:r>
          </a:p>
          <a:p>
            <a:r>
              <a:rPr lang="en-US"/>
              <a:t>Seller name of </a:t>
            </a:r>
            <a:r>
              <a:rPr lang="en-US">
                <a:solidFill>
                  <a:srgbClr val="FF6503"/>
                </a:solidFill>
              </a:rPr>
              <a:t>top 5 credit score </a:t>
            </a:r>
            <a:r>
              <a:rPr lang="en-US"/>
              <a:t>and sum of </a:t>
            </a:r>
            <a:r>
              <a:rPr lang="en-US">
                <a:solidFill>
                  <a:srgbClr val="FF6503"/>
                </a:solidFill>
              </a:rPr>
              <a:t>their </a:t>
            </a:r>
            <a:r>
              <a:rPr lang="en-US"/>
              <a:t>original combined loan to value.</a:t>
            </a:r>
            <a:endParaRPr lang="en-US">
              <a:cs typeface="Arial"/>
            </a:endParaRPr>
          </a:p>
          <a:p>
            <a:pPr marL="0" indent="0">
              <a:buNone/>
            </a:pPr>
            <a:r>
              <a:rPr lang="en-US"/>
              <a:t>    Here, “</a:t>
            </a:r>
            <a:r>
              <a:rPr lang="en-US" i="1"/>
              <a:t>their</a:t>
            </a:r>
            <a:r>
              <a:rPr lang="en-US"/>
              <a:t>” refers to “</a:t>
            </a:r>
            <a:r>
              <a:rPr lang="en-US" i="1"/>
              <a:t>top 5 credit score</a:t>
            </a:r>
            <a:r>
              <a:rPr lang="en-US"/>
              <a:t>”</a:t>
            </a:r>
          </a:p>
        </p:txBody>
      </p:sp>
    </p:spTree>
    <p:extLst>
      <p:ext uri="{BB962C8B-B14F-4D97-AF65-F5344CB8AC3E}">
        <p14:creationId xmlns:p14="http://schemas.microsoft.com/office/powerpoint/2010/main" val="276955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679A523-F58C-4C11-A284-4C05B55C90F6}"/>
              </a:ext>
            </a:extLst>
          </p:cNvPr>
          <p:cNvSpPr>
            <a:spLocks noGrp="1"/>
          </p:cNvSpPr>
          <p:nvPr>
            <p:ph idx="1"/>
          </p:nvPr>
        </p:nvSpPr>
        <p:spPr>
          <a:xfrm>
            <a:off x="609600" y="1141688"/>
            <a:ext cx="10972800" cy="4641273"/>
          </a:xfrm>
        </p:spPr>
        <p:txBody>
          <a:bodyPr vert="horz" lIns="0" tIns="0" rIns="0" bIns="0" rtlCol="0" anchor="t">
            <a:normAutofit/>
          </a:bodyPr>
          <a:lstStyle/>
          <a:p>
            <a:pPr marL="0" indent="0" algn="ctr">
              <a:buNone/>
            </a:pPr>
            <a:r>
              <a:rPr lang="en-US">
                <a:cs typeface="Arial"/>
              </a:rPr>
              <a:t>Humans naturally associate these references together — but for an AI  brain, it is much more difficult! And when we say it is hard, we mean it,</a:t>
            </a:r>
          </a:p>
          <a:p>
            <a:pPr algn="ctr"/>
            <a:endParaRPr lang="en-US">
              <a:cs typeface="Arial"/>
            </a:endParaRPr>
          </a:p>
          <a:p>
            <a:pPr algn="ctr"/>
            <a:endParaRPr lang="en-US">
              <a:cs typeface="Arial"/>
            </a:endParaRPr>
          </a:p>
        </p:txBody>
      </p:sp>
      <p:sp>
        <p:nvSpPr>
          <p:cNvPr id="4" name="Text Placeholder 3">
            <a:extLst>
              <a:ext uri="{FF2B5EF4-FFF2-40B4-BE49-F238E27FC236}">
                <a16:creationId xmlns:a16="http://schemas.microsoft.com/office/drawing/2014/main" xmlns="" id="{4A3D368D-75DC-427B-A7B5-1582790278C3}"/>
              </a:ext>
            </a:extLst>
          </p:cNvPr>
          <p:cNvSpPr>
            <a:spLocks noGrp="1"/>
          </p:cNvSpPr>
          <p:nvPr>
            <p:ph type="body" sz="quarter" idx="13"/>
          </p:nvPr>
        </p:nvSpPr>
        <p:spPr/>
        <p:txBody>
          <a:bodyPr/>
          <a:lstStyle/>
          <a:p>
            <a:r>
              <a:rPr lang="en-US">
                <a:cs typeface="Arial"/>
              </a:rPr>
              <a:t>CO-REFERENCE RESOLUTION IS TRICKY!</a:t>
            </a:r>
            <a:endParaRPr lang="en-US"/>
          </a:p>
        </p:txBody>
      </p:sp>
      <p:pic>
        <p:nvPicPr>
          <p:cNvPr id="5" name="Picture 5" descr="A close up of a logo&#10;&#10;Description generated with very high confidence">
            <a:extLst>
              <a:ext uri="{FF2B5EF4-FFF2-40B4-BE49-F238E27FC236}">
                <a16:creationId xmlns:a16="http://schemas.microsoft.com/office/drawing/2014/main" xmlns="" id="{564D1CF5-6C33-483B-8169-7DC7DEA8DCA6}"/>
              </a:ext>
            </a:extLst>
          </p:cNvPr>
          <p:cNvPicPr>
            <a:picLocks noChangeAspect="1"/>
          </p:cNvPicPr>
          <p:nvPr/>
        </p:nvPicPr>
        <p:blipFill>
          <a:blip r:embed="rId2"/>
          <a:stretch>
            <a:fillRect/>
          </a:stretch>
        </p:blipFill>
        <p:spPr>
          <a:xfrm>
            <a:off x="1810266" y="2079827"/>
            <a:ext cx="8653847" cy="2142293"/>
          </a:xfrm>
          <a:prstGeom prst="rect">
            <a:avLst/>
          </a:prstGeom>
        </p:spPr>
      </p:pic>
      <p:sp>
        <p:nvSpPr>
          <p:cNvPr id="7" name="TextBox 6">
            <a:extLst>
              <a:ext uri="{FF2B5EF4-FFF2-40B4-BE49-F238E27FC236}">
                <a16:creationId xmlns:a16="http://schemas.microsoft.com/office/drawing/2014/main" xmlns="" id="{8832BD8E-D9BE-4758-8617-D50BB5292B08}"/>
              </a:ext>
            </a:extLst>
          </p:cNvPr>
          <p:cNvSpPr txBox="1"/>
          <p:nvPr/>
        </p:nvSpPr>
        <p:spPr>
          <a:xfrm>
            <a:off x="2407507" y="4466968"/>
            <a:ext cx="7376983" cy="110799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a:cs typeface="Arial"/>
              </a:rPr>
              <a:t>100% ACCURACY IS IMPOSSIBLE!</a:t>
            </a:r>
          </a:p>
          <a:p>
            <a:pPr algn="ctr"/>
            <a:endParaRPr lang="en-US">
              <a:cs typeface="Arial"/>
            </a:endParaRPr>
          </a:p>
          <a:p>
            <a:pPr algn="ctr"/>
            <a:r>
              <a:rPr lang="en-US">
                <a:cs typeface="Arial"/>
              </a:rPr>
              <a:t>The best Team competing for the </a:t>
            </a:r>
            <a:r>
              <a:rPr lang="en-US" b="1">
                <a:cs typeface="Arial"/>
              </a:rPr>
              <a:t>W</a:t>
            </a:r>
            <a:r>
              <a:rPr lang="en-US" b="1" u="sng">
                <a:cs typeface="Arial"/>
              </a:rPr>
              <a:t>inograd Schema Challenge</a:t>
            </a:r>
            <a:r>
              <a:rPr lang="en-US">
                <a:cs typeface="Arial"/>
              </a:rPr>
              <a:t> last year reached only </a:t>
            </a:r>
            <a:r>
              <a:rPr lang="en-US" b="1" u="sng">
                <a:cs typeface="Arial"/>
              </a:rPr>
              <a:t>58%</a:t>
            </a:r>
            <a:r>
              <a:rPr lang="en-US">
                <a:cs typeface="Arial"/>
              </a:rPr>
              <a:t> of success.</a:t>
            </a:r>
          </a:p>
        </p:txBody>
      </p:sp>
    </p:spTree>
    <p:extLst>
      <p:ext uri="{BB962C8B-B14F-4D97-AF65-F5344CB8AC3E}">
        <p14:creationId xmlns:p14="http://schemas.microsoft.com/office/powerpoint/2010/main" val="3642686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a:t>Need for co reference resolution in </a:t>
            </a:r>
            <a:r>
              <a:rPr lang="en-US">
                <a:cs typeface="Arial"/>
              </a:rPr>
              <a:t>MIA</a:t>
            </a:r>
            <a:endParaRPr lang="en-US"/>
          </a:p>
        </p:txBody>
      </p:sp>
      <p:sp>
        <p:nvSpPr>
          <p:cNvPr id="2" name="Title 1"/>
          <p:cNvSpPr>
            <a:spLocks noGrp="1"/>
          </p:cNvSpPr>
          <p:nvPr>
            <p:ph type="title"/>
          </p:nvPr>
        </p:nvSpPr>
        <p:spPr>
          <a:xfrm>
            <a:off x="609600" y="997542"/>
            <a:ext cx="5263978" cy="566687"/>
          </a:xfrm>
        </p:spPr>
        <p:txBody>
          <a:bodyPr>
            <a:normAutofit/>
          </a:bodyPr>
          <a:lstStyle/>
          <a:p>
            <a:pPr algn="ctr"/>
            <a:r>
              <a:rPr lang="en-US" sz="2800">
                <a:solidFill>
                  <a:srgbClr val="FF6503"/>
                </a:solidFill>
              </a:rPr>
              <a:t>BEFORE</a:t>
            </a:r>
          </a:p>
        </p:txBody>
      </p:sp>
      <p:sp>
        <p:nvSpPr>
          <p:cNvPr id="7" name="Content Placeholder 6"/>
          <p:cNvSpPr>
            <a:spLocks noGrp="1"/>
          </p:cNvSpPr>
          <p:nvPr>
            <p:ph sz="quarter" idx="14"/>
          </p:nvPr>
        </p:nvSpPr>
        <p:spPr/>
        <p:txBody>
          <a:bodyPr/>
          <a:lstStyle/>
          <a:p>
            <a:pPr marL="285750" indent="-285750">
              <a:buFont typeface="Wingdings" panose="05000000000000000000" pitchFamily="2" charset="2"/>
              <a:buChar char="Ø"/>
            </a:pPr>
            <a:r>
              <a:rPr lang="en-US" b="0"/>
              <a:t>Semi structured query for searching data</a:t>
            </a:r>
          </a:p>
          <a:p>
            <a:pPr marL="285750" indent="-285750">
              <a:buFont typeface="Wingdings" panose="05000000000000000000" pitchFamily="2" charset="2"/>
              <a:buChar char="Ø"/>
            </a:pPr>
            <a:r>
              <a:rPr lang="en-US" b="0"/>
              <a:t>Incompetency in interpreting co-referential queries</a:t>
            </a:r>
          </a:p>
          <a:p>
            <a:pPr marL="285750" indent="-285750">
              <a:buFont typeface="Wingdings" panose="05000000000000000000" pitchFamily="2" charset="2"/>
              <a:buChar char="Ø"/>
            </a:pPr>
            <a:r>
              <a:rPr lang="en-US" b="0"/>
              <a:t>Inability to process multiple sub queries simultaneously</a:t>
            </a:r>
          </a:p>
          <a:p>
            <a:pPr algn="ctr"/>
            <a:r>
              <a:rPr lang="en-US" b="0"/>
              <a:t> </a:t>
            </a:r>
          </a:p>
          <a:p>
            <a:pPr algn="ctr"/>
            <a:r>
              <a:rPr lang="en-US" b="0"/>
              <a:t>EXAMPLES</a:t>
            </a:r>
          </a:p>
          <a:p>
            <a:pPr marL="285750" indent="-285750">
              <a:buFont typeface="Arial" panose="020B0604020202020204" pitchFamily="34" charset="0"/>
              <a:buChar char="•"/>
            </a:pPr>
            <a:endParaRPr lang="en-US" b="0"/>
          </a:p>
        </p:txBody>
      </p:sp>
      <p:pic>
        <p:nvPicPr>
          <p:cNvPr id="14" name="Content Placeholder 13"/>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609600" y="4509154"/>
            <a:ext cx="5264150" cy="705366"/>
          </a:xfrm>
        </p:spPr>
      </p:pic>
      <p:sp>
        <p:nvSpPr>
          <p:cNvPr id="12" name="Title 1"/>
          <p:cNvSpPr txBox="1">
            <a:spLocks/>
          </p:cNvSpPr>
          <p:nvPr/>
        </p:nvSpPr>
        <p:spPr>
          <a:xfrm>
            <a:off x="6301945" y="1011142"/>
            <a:ext cx="5263978" cy="566687"/>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US">
                <a:solidFill>
                  <a:srgbClr val="FF6503"/>
                </a:solidFill>
              </a:rPr>
              <a:t>AFTER</a:t>
            </a:r>
          </a:p>
        </p:txBody>
      </p:sp>
      <p:sp>
        <p:nvSpPr>
          <p:cNvPr id="17" name="TextBox 16"/>
          <p:cNvSpPr txBox="1"/>
          <p:nvPr/>
        </p:nvSpPr>
        <p:spPr>
          <a:xfrm>
            <a:off x="1039926" y="4744057"/>
            <a:ext cx="4048218" cy="215444"/>
          </a:xfrm>
          <a:prstGeom prst="rect">
            <a:avLst/>
          </a:prstGeom>
          <a:solidFill>
            <a:schemeClr val="bg1"/>
          </a:solidFill>
        </p:spPr>
        <p:txBody>
          <a:bodyPr wrap="square" lIns="0" tIns="0" rIns="0" bIns="0" rtlCol="0">
            <a:spAutoFit/>
          </a:bodyPr>
          <a:lstStyle/>
          <a:p>
            <a:r>
              <a:rPr lang="en-US" sz="1400" u="sng"/>
              <a:t>Seller name </a:t>
            </a:r>
            <a:r>
              <a:rPr lang="en-US" sz="1400"/>
              <a:t>of top 5 </a:t>
            </a:r>
            <a:r>
              <a:rPr lang="en-US" sz="1400" u="sng"/>
              <a:t>credit score</a:t>
            </a:r>
          </a:p>
        </p:txBody>
      </p:sp>
      <p:pic>
        <p:nvPicPr>
          <p:cNvPr id="18" name="Content Placeholder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27" y="5241266"/>
            <a:ext cx="5264150" cy="705378"/>
          </a:xfrm>
          <a:prstGeom prst="rect">
            <a:avLst/>
          </a:prstGeom>
        </p:spPr>
      </p:pic>
      <p:sp>
        <p:nvSpPr>
          <p:cNvPr id="19" name="TextBox 18"/>
          <p:cNvSpPr txBox="1"/>
          <p:nvPr/>
        </p:nvSpPr>
        <p:spPr>
          <a:xfrm>
            <a:off x="1039926" y="5470549"/>
            <a:ext cx="4048218" cy="215444"/>
          </a:xfrm>
          <a:prstGeom prst="rect">
            <a:avLst/>
          </a:prstGeom>
          <a:solidFill>
            <a:schemeClr val="bg1"/>
          </a:solidFill>
        </p:spPr>
        <p:txBody>
          <a:bodyPr wrap="square" lIns="0" tIns="0" rIns="0" bIns="0" rtlCol="0">
            <a:spAutoFit/>
          </a:bodyPr>
          <a:lstStyle/>
          <a:p>
            <a:r>
              <a:rPr lang="en-US" sz="1400"/>
              <a:t>top 5 </a:t>
            </a:r>
            <a:r>
              <a:rPr lang="en-US" sz="1400" u="sng"/>
              <a:t>credit score</a:t>
            </a:r>
            <a:r>
              <a:rPr lang="en-US" sz="1400"/>
              <a:t> </a:t>
            </a:r>
            <a:r>
              <a:rPr lang="en-US" sz="1400" u="sng"/>
              <a:t>original loan to value</a:t>
            </a:r>
            <a:r>
              <a:rPr lang="en-US" sz="1400"/>
              <a:t> </a:t>
            </a:r>
            <a:r>
              <a:rPr lang="en-US" sz="1400" u="sng"/>
              <a:t>sum</a:t>
            </a:r>
          </a:p>
        </p:txBody>
      </p:sp>
      <p:sp>
        <p:nvSpPr>
          <p:cNvPr id="20" name="Content Placeholder 6"/>
          <p:cNvSpPr txBox="1">
            <a:spLocks/>
          </p:cNvSpPr>
          <p:nvPr/>
        </p:nvSpPr>
        <p:spPr>
          <a:xfrm>
            <a:off x="6294305" y="1812924"/>
            <a:ext cx="5263979" cy="4604352"/>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1000"/>
              </a:spcBef>
              <a:buClr>
                <a:schemeClr val="accent3"/>
              </a:buClr>
              <a:buFontTx/>
              <a:buNone/>
              <a:defRPr sz="1800" b="1" kern="1200">
                <a:solidFill>
                  <a:schemeClr val="tx1"/>
                </a:solidFill>
                <a:latin typeface="+mn-lt"/>
                <a:ea typeface="+mn-ea"/>
                <a:cs typeface="+mn-cs"/>
              </a:defRPr>
            </a:lvl1pPr>
            <a:lvl2pPr marL="230188" indent="-230188" algn="l" defTabSz="914400" rtl="0" eaLnBrk="1" latinLnBrk="0" hangingPunct="1">
              <a:lnSpc>
                <a:spcPct val="100000"/>
              </a:lnSpc>
              <a:spcBef>
                <a:spcPts val="500"/>
              </a:spcBef>
              <a:buClr>
                <a:schemeClr val="accent3"/>
              </a:buClr>
              <a:buFont typeface="Arial" pitchFamily="34" charset="0"/>
              <a:buChar char="•"/>
              <a:defRPr sz="1800" kern="1200">
                <a:solidFill>
                  <a:schemeClr val="tx1"/>
                </a:solidFill>
                <a:latin typeface="+mn-lt"/>
                <a:ea typeface="+mn-ea"/>
                <a:cs typeface="+mn-cs"/>
              </a:defRPr>
            </a:lvl2pPr>
            <a:lvl3pPr marL="511175" indent="-165100" algn="l" defTabSz="914400" rtl="0" eaLnBrk="1" latinLnBrk="0" hangingPunct="1">
              <a:lnSpc>
                <a:spcPct val="100000"/>
              </a:lnSpc>
              <a:spcBef>
                <a:spcPts val="500"/>
              </a:spcBef>
              <a:buFont typeface="Arial" pitchFamily="34" charset="0"/>
              <a:buChar char="-"/>
              <a:defRPr sz="1600" kern="1200">
                <a:solidFill>
                  <a:schemeClr val="tx1"/>
                </a:solidFill>
                <a:latin typeface="+mn-lt"/>
                <a:ea typeface="+mn-ea"/>
                <a:cs typeface="+mn-cs"/>
              </a:defRPr>
            </a:lvl3pPr>
            <a:lvl4pPr marL="857250" indent="-173038" algn="l" defTabSz="914400" rtl="0" eaLnBrk="1" latinLnBrk="0" hangingPunct="1">
              <a:lnSpc>
                <a:spcPct val="100000"/>
              </a:lnSpc>
              <a:spcBef>
                <a:spcPts val="500"/>
              </a:spcBef>
              <a:buFont typeface="Arial" pitchFamily="34" charset="0"/>
              <a:buChar char="•"/>
              <a:defRPr sz="1400" kern="1200">
                <a:solidFill>
                  <a:schemeClr val="tx1"/>
                </a:solidFill>
                <a:latin typeface="+mn-lt"/>
                <a:ea typeface="+mn-ea"/>
                <a:cs typeface="+mn-cs"/>
              </a:defRPr>
            </a:lvl4pPr>
            <a:lvl5pPr marL="1144588" indent="-173038" algn="l" defTabSz="914400" rtl="0" eaLnBrk="1" latinLnBrk="0" hangingPunct="1">
              <a:lnSpc>
                <a:spcPct val="100000"/>
              </a:lnSpc>
              <a:spcBef>
                <a:spcPts val="5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US" b="0"/>
              <a:t>Natural language query for searching data</a:t>
            </a:r>
          </a:p>
          <a:p>
            <a:pPr marL="285750" indent="-285750">
              <a:buFont typeface="Wingdings" panose="05000000000000000000" pitchFamily="2" charset="2"/>
              <a:buChar char="Ø"/>
            </a:pPr>
            <a:r>
              <a:rPr lang="en-US" b="0"/>
              <a:t>Ability to understand co-referential queries</a:t>
            </a:r>
          </a:p>
          <a:p>
            <a:pPr marL="285750" indent="-285750">
              <a:buFont typeface="Wingdings" panose="05000000000000000000" pitchFamily="2" charset="2"/>
              <a:buChar char="Ø"/>
            </a:pPr>
            <a:r>
              <a:rPr lang="en-US" b="0"/>
              <a:t>Competent enough to solve multiple queries simultaneously</a:t>
            </a:r>
          </a:p>
          <a:p>
            <a:endParaRPr lang="en-US" b="0"/>
          </a:p>
          <a:p>
            <a:pPr algn="ctr"/>
            <a:endParaRPr lang="en-US" b="0"/>
          </a:p>
          <a:p>
            <a:pPr algn="ctr"/>
            <a:r>
              <a:rPr lang="en-US" b="0"/>
              <a:t>EXAMPLES</a:t>
            </a:r>
            <a:endParaRPr lang="en-US"/>
          </a:p>
          <a:p>
            <a:endParaRPr lang="en-US" b="0"/>
          </a:p>
          <a:p>
            <a:endParaRPr lang="en-US" b="0"/>
          </a:p>
          <a:p>
            <a:pPr marL="285750" indent="-285750">
              <a:buFont typeface="Wingdings" panose="05000000000000000000" pitchFamily="2" charset="2"/>
              <a:buChar char="Ø"/>
            </a:pPr>
            <a:endParaRPr lang="en-US" b="0"/>
          </a:p>
          <a:p>
            <a:pPr algn="ctr"/>
            <a:r>
              <a:rPr lang="en-US" b="0"/>
              <a:t> </a:t>
            </a:r>
          </a:p>
          <a:p>
            <a:pPr marL="285750" indent="-285750">
              <a:buFont typeface="Arial" panose="020B0604020202020204" pitchFamily="34" charset="0"/>
              <a:buChar char="•"/>
            </a:pPr>
            <a:endParaRPr lang="en-US" b="0"/>
          </a:p>
        </p:txBody>
      </p:sp>
      <p:pic>
        <p:nvPicPr>
          <p:cNvPr id="21" name="Content Placeholder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5433" y="4608822"/>
            <a:ext cx="5361841" cy="1083823"/>
          </a:xfrm>
          <a:prstGeom prst="rect">
            <a:avLst/>
          </a:prstGeom>
        </p:spPr>
      </p:pic>
      <p:sp>
        <p:nvSpPr>
          <p:cNvPr id="22" name="TextBox 21"/>
          <p:cNvSpPr txBox="1"/>
          <p:nvPr/>
        </p:nvSpPr>
        <p:spPr>
          <a:xfrm>
            <a:off x="6696482" y="4922803"/>
            <a:ext cx="4048218" cy="430887"/>
          </a:xfrm>
          <a:prstGeom prst="rect">
            <a:avLst/>
          </a:prstGeom>
          <a:solidFill>
            <a:schemeClr val="bg1"/>
          </a:solidFill>
        </p:spPr>
        <p:txBody>
          <a:bodyPr wrap="square" lIns="0" tIns="0" rIns="0" bIns="0" rtlCol="0">
            <a:spAutoFit/>
          </a:bodyPr>
          <a:lstStyle/>
          <a:p>
            <a:r>
              <a:rPr lang="en-US" sz="1400" u="sng"/>
              <a:t>Seller name </a:t>
            </a:r>
            <a:r>
              <a:rPr lang="en-US" sz="1400"/>
              <a:t>of top 5 </a:t>
            </a:r>
            <a:r>
              <a:rPr lang="en-US" sz="1400" u="sng"/>
              <a:t>credit score </a:t>
            </a:r>
            <a:r>
              <a:rPr lang="en-US" sz="1400"/>
              <a:t>and </a:t>
            </a:r>
            <a:r>
              <a:rPr lang="en-US" sz="1400" u="sng"/>
              <a:t>their</a:t>
            </a:r>
            <a:r>
              <a:rPr lang="en-US" sz="1400"/>
              <a:t> </a:t>
            </a:r>
            <a:r>
              <a:rPr lang="en-US" sz="1400" u="sng"/>
              <a:t>original loan to value</a:t>
            </a:r>
            <a:r>
              <a:rPr lang="en-US" sz="1400"/>
              <a:t> </a:t>
            </a:r>
            <a:r>
              <a:rPr lang="en-US" sz="1400" u="sng"/>
              <a:t>sum</a:t>
            </a:r>
          </a:p>
        </p:txBody>
      </p:sp>
    </p:spTree>
    <p:extLst>
      <p:ext uri="{BB962C8B-B14F-4D97-AF65-F5344CB8AC3E}">
        <p14:creationId xmlns:p14="http://schemas.microsoft.com/office/powerpoint/2010/main" val="634832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1937288181"/>
              </p:ext>
            </p:extLst>
          </p:nvPr>
        </p:nvGraphicFramePr>
        <p:xfrm>
          <a:off x="485775" y="2044699"/>
          <a:ext cx="10972336" cy="3273987"/>
        </p:xfrm>
        <a:graphic>
          <a:graphicData uri="http://schemas.openxmlformats.org/drawingml/2006/table">
            <a:tbl>
              <a:tblPr firstRow="1" bandRow="1">
                <a:effectLst>
                  <a:outerShdw blurRad="50800" dist="38100" dir="8100000" algn="tr" rotWithShape="0">
                    <a:prstClr val="black">
                      <a:alpha val="40000"/>
                    </a:prstClr>
                  </a:outerShdw>
                </a:effectLst>
                <a:tableStyleId>{2D5ABB26-0587-4C30-8999-92F81FD0307C}</a:tableStyleId>
              </a:tblPr>
              <a:tblGrid>
                <a:gridCol w="2763452">
                  <a:extLst>
                    <a:ext uri="{9D8B030D-6E8A-4147-A177-3AD203B41FA5}">
                      <a16:colId xmlns:a16="http://schemas.microsoft.com/office/drawing/2014/main" xmlns="" val="20000"/>
                    </a:ext>
                  </a:extLst>
                </a:gridCol>
                <a:gridCol w="2722716">
                  <a:extLst>
                    <a:ext uri="{9D8B030D-6E8A-4147-A177-3AD203B41FA5}">
                      <a16:colId xmlns:a16="http://schemas.microsoft.com/office/drawing/2014/main" xmlns="" val="20001"/>
                    </a:ext>
                  </a:extLst>
                </a:gridCol>
                <a:gridCol w="2743084">
                  <a:extLst>
                    <a:ext uri="{9D8B030D-6E8A-4147-A177-3AD203B41FA5}">
                      <a16:colId xmlns:a16="http://schemas.microsoft.com/office/drawing/2014/main" xmlns="" val="20002"/>
                    </a:ext>
                  </a:extLst>
                </a:gridCol>
                <a:gridCol w="2743084">
                  <a:extLst>
                    <a:ext uri="{9D8B030D-6E8A-4147-A177-3AD203B41FA5}">
                      <a16:colId xmlns:a16="http://schemas.microsoft.com/office/drawing/2014/main" xmlns="" val="20003"/>
                    </a:ext>
                  </a:extLst>
                </a:gridCol>
              </a:tblGrid>
              <a:tr h="947076">
                <a:tc>
                  <a:txBody>
                    <a:bodyPr/>
                    <a:lstStyle/>
                    <a:p>
                      <a:pPr algn="ctr"/>
                      <a:r>
                        <a:rPr lang="en-US" b="1">
                          <a:solidFill>
                            <a:srgbClr val="FF6503"/>
                          </a:solidFill>
                        </a:rPr>
                        <a:t>FEATURES</a:t>
                      </a:r>
                    </a:p>
                  </a:txBody>
                  <a:tcPr anchor="ctr">
                    <a:solidFill>
                      <a:schemeClr val="bg1">
                        <a:lumMod val="95000"/>
                      </a:schemeClr>
                    </a:solidFill>
                  </a:tcPr>
                </a:tc>
                <a:tc>
                  <a:txBody>
                    <a:bodyPr/>
                    <a:lstStyle/>
                    <a:p>
                      <a:pPr algn="ctr"/>
                      <a:endParaRPr lang="en-US" baseline="0"/>
                    </a:p>
                    <a:p>
                      <a:pPr algn="ctr"/>
                      <a:endParaRPr lang="en-US" baseline="0"/>
                    </a:p>
                    <a:p>
                      <a:pPr algn="ctr"/>
                      <a:endParaRPr lang="en-US" baseline="0"/>
                    </a:p>
                  </a:txBody>
                  <a:tcPr/>
                </a:tc>
                <a:tc>
                  <a:txBody>
                    <a:bodyPr/>
                    <a:lstStyle/>
                    <a:p>
                      <a:pPr algn="ctr"/>
                      <a:endParaRPr lang="en-US"/>
                    </a:p>
                  </a:txBody>
                  <a:tcPr/>
                </a:tc>
                <a:tc>
                  <a:txBody>
                    <a:bodyPr/>
                    <a:lstStyle/>
                    <a:p>
                      <a:endParaRPr lang="en-US"/>
                    </a:p>
                  </a:txBody>
                  <a:tcPr/>
                </a:tc>
                <a:extLst>
                  <a:ext uri="{0D108BD9-81ED-4DB2-BD59-A6C34878D82A}">
                    <a16:rowId xmlns:a16="http://schemas.microsoft.com/office/drawing/2014/main" xmlns="" val="10000"/>
                  </a:ext>
                </a:extLst>
              </a:tr>
              <a:tr h="562277">
                <a:tc>
                  <a:txBody>
                    <a:bodyPr/>
                    <a:lstStyle/>
                    <a:p>
                      <a:pPr algn="ctr"/>
                      <a:r>
                        <a:rPr lang="en-US"/>
                        <a:t>SIMPLE</a:t>
                      </a:r>
                      <a:r>
                        <a:rPr lang="en-US" baseline="0"/>
                        <a:t> QUERY</a:t>
                      </a:r>
                      <a:endParaRPr lang="en-US"/>
                    </a:p>
                  </a:txBody>
                  <a:tcPr anchor="ctr">
                    <a:solidFill>
                      <a:schemeClr val="bg1">
                        <a:lumMod val="95000"/>
                      </a:schemeClr>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xmlns="" val="10001"/>
                  </a:ext>
                </a:extLst>
              </a:tr>
              <a:tr h="562277">
                <a:tc>
                  <a:txBody>
                    <a:bodyPr/>
                    <a:lstStyle/>
                    <a:p>
                      <a:pPr algn="ctr"/>
                      <a:r>
                        <a:rPr lang="en-US"/>
                        <a:t>CO-REFERENCE QUERY</a:t>
                      </a:r>
                    </a:p>
                  </a:txBody>
                  <a:tcPr>
                    <a:solidFill>
                      <a:schemeClr val="bg1">
                        <a:lumMod val="95000"/>
                      </a:schemeClr>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xmlns="" val="10002"/>
                  </a:ext>
                </a:extLst>
              </a:tr>
              <a:tr h="562277">
                <a:tc>
                  <a:txBody>
                    <a:bodyPr/>
                    <a:lstStyle/>
                    <a:p>
                      <a:pPr algn="ctr"/>
                      <a:r>
                        <a:rPr lang="en-US"/>
                        <a:t>MULTIPLE</a:t>
                      </a:r>
                      <a:r>
                        <a:rPr lang="en-US" baseline="0"/>
                        <a:t> QUERIES</a:t>
                      </a:r>
                      <a:endParaRPr lang="en-US"/>
                    </a:p>
                  </a:txBody>
                  <a:tcPr anchor="ctr">
                    <a:solidFill>
                      <a:schemeClr val="bg1">
                        <a:lumMod val="95000"/>
                      </a:schemeClr>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xmlns="" val="10003"/>
                  </a:ext>
                </a:extLst>
              </a:tr>
              <a:tr h="562277">
                <a:tc>
                  <a:txBody>
                    <a:bodyPr/>
                    <a:lstStyle/>
                    <a:p>
                      <a:pPr algn="ctr"/>
                      <a:r>
                        <a:rPr lang="en-US"/>
                        <a:t>INDEPENDENCE</a:t>
                      </a:r>
                      <a:r>
                        <a:rPr lang="en-US" baseline="0"/>
                        <a:t> TEST</a:t>
                      </a:r>
                      <a:endParaRPr lang="en-US"/>
                    </a:p>
                  </a:txBody>
                  <a:tcPr anchor="ctr">
                    <a:solidFill>
                      <a:schemeClr val="bg1">
                        <a:lumMod val="95000"/>
                      </a:schemeClr>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xmlns="" val="10004"/>
                  </a:ext>
                </a:extLst>
              </a:tr>
            </a:tbl>
          </a:graphicData>
        </a:graphic>
      </p:graphicFrame>
      <p:sp>
        <p:nvSpPr>
          <p:cNvPr id="7" name="Text Placeholder 6"/>
          <p:cNvSpPr>
            <a:spLocks noGrp="1"/>
          </p:cNvSpPr>
          <p:nvPr>
            <p:ph type="body" sz="quarter" idx="13"/>
          </p:nvPr>
        </p:nvSpPr>
        <p:spPr/>
        <p:txBody>
          <a:bodyPr/>
          <a:lstStyle/>
          <a:p>
            <a:r>
              <a:rPr lang="en-US"/>
              <a:t>Competitor analysis</a:t>
            </a:r>
          </a:p>
        </p:txBody>
      </p:sp>
      <p:pic>
        <p:nvPicPr>
          <p:cNvPr id="10" name="Picture 9"/>
          <p:cNvPicPr>
            <a:picLocks noChangeAspect="1"/>
          </p:cNvPicPr>
          <p:nvPr/>
        </p:nvPicPr>
        <p:blipFill>
          <a:blip r:embed="rId2"/>
          <a:stretch>
            <a:fillRect/>
          </a:stretch>
        </p:blipFill>
        <p:spPr>
          <a:xfrm>
            <a:off x="4015588" y="2297502"/>
            <a:ext cx="1095375" cy="381000"/>
          </a:xfrm>
          <a:prstGeom prst="rect">
            <a:avLst/>
          </a:prstGeom>
        </p:spPr>
      </p:pic>
      <p:pic>
        <p:nvPicPr>
          <p:cNvPr id="12" name="Picture 11"/>
          <p:cNvPicPr>
            <a:picLocks noChangeAspect="1"/>
          </p:cNvPicPr>
          <p:nvPr/>
        </p:nvPicPr>
        <p:blipFill>
          <a:blip r:embed="rId3"/>
          <a:stretch>
            <a:fillRect/>
          </a:stretch>
        </p:blipFill>
        <p:spPr>
          <a:xfrm>
            <a:off x="6667129" y="2300749"/>
            <a:ext cx="1363543" cy="439899"/>
          </a:xfrm>
          <a:prstGeom prst="rect">
            <a:avLst/>
          </a:prstGeom>
        </p:spPr>
      </p:pic>
      <p:pic>
        <p:nvPicPr>
          <p:cNvPr id="13" name="Picture 12"/>
          <p:cNvPicPr>
            <a:picLocks noChangeAspect="1"/>
          </p:cNvPicPr>
          <p:nvPr/>
        </p:nvPicPr>
        <p:blipFill>
          <a:blip r:embed="rId4"/>
          <a:stretch>
            <a:fillRect/>
          </a:stretch>
        </p:blipFill>
        <p:spPr>
          <a:xfrm>
            <a:off x="9792068" y="2219406"/>
            <a:ext cx="537439" cy="602583"/>
          </a:xfrm>
          <a:prstGeom prst="rect">
            <a:avLst/>
          </a:prstGeom>
        </p:spPr>
      </p:pic>
      <p:pic>
        <p:nvPicPr>
          <p:cNvPr id="21" name="Picture 20"/>
          <p:cNvPicPr>
            <a:picLocks noChangeAspect="1"/>
          </p:cNvPicPr>
          <p:nvPr/>
        </p:nvPicPr>
        <p:blipFill>
          <a:blip r:embed="rId5"/>
          <a:stretch>
            <a:fillRect/>
          </a:stretch>
        </p:blipFill>
        <p:spPr>
          <a:xfrm>
            <a:off x="4313377" y="3713984"/>
            <a:ext cx="322638" cy="328669"/>
          </a:xfrm>
          <a:prstGeom prst="rect">
            <a:avLst/>
          </a:prstGeom>
        </p:spPr>
      </p:pic>
      <p:pic>
        <p:nvPicPr>
          <p:cNvPr id="23" name="Picture 22"/>
          <p:cNvPicPr>
            <a:picLocks noChangeAspect="1"/>
          </p:cNvPicPr>
          <p:nvPr/>
        </p:nvPicPr>
        <p:blipFill>
          <a:blip r:embed="rId5"/>
          <a:stretch>
            <a:fillRect/>
          </a:stretch>
        </p:blipFill>
        <p:spPr>
          <a:xfrm>
            <a:off x="4304458" y="4316984"/>
            <a:ext cx="322638" cy="328669"/>
          </a:xfrm>
          <a:prstGeom prst="rect">
            <a:avLst/>
          </a:prstGeom>
        </p:spPr>
      </p:pic>
      <p:pic>
        <p:nvPicPr>
          <p:cNvPr id="24" name="Picture 23"/>
          <p:cNvPicPr>
            <a:picLocks noChangeAspect="1"/>
          </p:cNvPicPr>
          <p:nvPr/>
        </p:nvPicPr>
        <p:blipFill>
          <a:blip r:embed="rId5"/>
          <a:stretch>
            <a:fillRect/>
          </a:stretch>
        </p:blipFill>
        <p:spPr>
          <a:xfrm>
            <a:off x="7070058" y="3713984"/>
            <a:ext cx="322638" cy="328669"/>
          </a:xfrm>
          <a:prstGeom prst="rect">
            <a:avLst/>
          </a:prstGeom>
        </p:spPr>
      </p:pic>
      <p:pic>
        <p:nvPicPr>
          <p:cNvPr id="25" name="Picture 24"/>
          <p:cNvPicPr>
            <a:picLocks noChangeAspect="1"/>
          </p:cNvPicPr>
          <p:nvPr/>
        </p:nvPicPr>
        <p:blipFill>
          <a:blip r:embed="rId5"/>
          <a:stretch>
            <a:fillRect/>
          </a:stretch>
        </p:blipFill>
        <p:spPr>
          <a:xfrm>
            <a:off x="7070058" y="4316984"/>
            <a:ext cx="322638" cy="328669"/>
          </a:xfrm>
          <a:prstGeom prst="rect">
            <a:avLst/>
          </a:prstGeom>
        </p:spPr>
      </p:pic>
      <p:pic>
        <p:nvPicPr>
          <p:cNvPr id="26" name="Picture 25"/>
          <p:cNvPicPr>
            <a:picLocks noChangeAspect="1"/>
          </p:cNvPicPr>
          <p:nvPr/>
        </p:nvPicPr>
        <p:blipFill>
          <a:blip r:embed="rId5"/>
          <a:stretch>
            <a:fillRect/>
          </a:stretch>
        </p:blipFill>
        <p:spPr>
          <a:xfrm>
            <a:off x="4313377" y="4847257"/>
            <a:ext cx="322638" cy="328669"/>
          </a:xfrm>
          <a:prstGeom prst="rect">
            <a:avLst/>
          </a:prstGeom>
        </p:spPr>
      </p:pic>
      <p:pic>
        <p:nvPicPr>
          <p:cNvPr id="27" name="Picture 26"/>
          <p:cNvPicPr>
            <a:picLocks noChangeAspect="1"/>
          </p:cNvPicPr>
          <p:nvPr/>
        </p:nvPicPr>
        <p:blipFill>
          <a:blip r:embed="rId5"/>
          <a:stretch>
            <a:fillRect/>
          </a:stretch>
        </p:blipFill>
        <p:spPr>
          <a:xfrm>
            <a:off x="7070058" y="4843944"/>
            <a:ext cx="322638" cy="328669"/>
          </a:xfrm>
          <a:prstGeom prst="rect">
            <a:avLst/>
          </a:prstGeom>
        </p:spPr>
      </p:pic>
      <p:pic>
        <p:nvPicPr>
          <p:cNvPr id="28" name="Picture 27"/>
          <p:cNvPicPr>
            <a:picLocks noChangeAspect="1"/>
          </p:cNvPicPr>
          <p:nvPr/>
        </p:nvPicPr>
        <p:blipFill>
          <a:blip r:embed="rId6"/>
          <a:stretch>
            <a:fillRect/>
          </a:stretch>
        </p:blipFill>
        <p:spPr>
          <a:xfrm>
            <a:off x="4313377" y="3076281"/>
            <a:ext cx="313719" cy="313966"/>
          </a:xfrm>
          <a:prstGeom prst="rect">
            <a:avLst/>
          </a:prstGeom>
        </p:spPr>
      </p:pic>
      <p:pic>
        <p:nvPicPr>
          <p:cNvPr id="29" name="Picture 28"/>
          <p:cNvPicPr>
            <a:picLocks noChangeAspect="1"/>
          </p:cNvPicPr>
          <p:nvPr/>
        </p:nvPicPr>
        <p:blipFill>
          <a:blip r:embed="rId6"/>
          <a:stretch>
            <a:fillRect/>
          </a:stretch>
        </p:blipFill>
        <p:spPr>
          <a:xfrm>
            <a:off x="7078977" y="3125687"/>
            <a:ext cx="313719" cy="313966"/>
          </a:xfrm>
          <a:prstGeom prst="rect">
            <a:avLst/>
          </a:prstGeom>
        </p:spPr>
      </p:pic>
      <p:pic>
        <p:nvPicPr>
          <p:cNvPr id="30" name="Picture 29"/>
          <p:cNvPicPr>
            <a:picLocks noChangeAspect="1"/>
          </p:cNvPicPr>
          <p:nvPr/>
        </p:nvPicPr>
        <p:blipFill>
          <a:blip r:embed="rId6"/>
          <a:stretch>
            <a:fillRect/>
          </a:stretch>
        </p:blipFill>
        <p:spPr>
          <a:xfrm>
            <a:off x="9903925" y="3728687"/>
            <a:ext cx="313719" cy="313966"/>
          </a:xfrm>
          <a:prstGeom prst="rect">
            <a:avLst/>
          </a:prstGeom>
        </p:spPr>
      </p:pic>
      <p:pic>
        <p:nvPicPr>
          <p:cNvPr id="31" name="Picture 30"/>
          <p:cNvPicPr>
            <a:picLocks noChangeAspect="1"/>
          </p:cNvPicPr>
          <p:nvPr/>
        </p:nvPicPr>
        <p:blipFill>
          <a:blip r:embed="rId6"/>
          <a:stretch>
            <a:fillRect/>
          </a:stretch>
        </p:blipFill>
        <p:spPr>
          <a:xfrm>
            <a:off x="9903927" y="4331687"/>
            <a:ext cx="313719" cy="313966"/>
          </a:xfrm>
          <a:prstGeom prst="rect">
            <a:avLst/>
          </a:prstGeom>
        </p:spPr>
      </p:pic>
      <p:pic>
        <p:nvPicPr>
          <p:cNvPr id="32" name="Picture 31"/>
          <p:cNvPicPr>
            <a:picLocks noChangeAspect="1"/>
          </p:cNvPicPr>
          <p:nvPr/>
        </p:nvPicPr>
        <p:blipFill>
          <a:blip r:embed="rId6"/>
          <a:stretch>
            <a:fillRect/>
          </a:stretch>
        </p:blipFill>
        <p:spPr>
          <a:xfrm>
            <a:off x="9903926" y="4843944"/>
            <a:ext cx="313719" cy="313966"/>
          </a:xfrm>
          <a:prstGeom prst="rect">
            <a:avLst/>
          </a:prstGeom>
        </p:spPr>
      </p:pic>
      <p:pic>
        <p:nvPicPr>
          <p:cNvPr id="33" name="Picture 32"/>
          <p:cNvPicPr>
            <a:picLocks noChangeAspect="1"/>
          </p:cNvPicPr>
          <p:nvPr/>
        </p:nvPicPr>
        <p:blipFill>
          <a:blip r:embed="rId6"/>
          <a:stretch>
            <a:fillRect/>
          </a:stretch>
        </p:blipFill>
        <p:spPr>
          <a:xfrm>
            <a:off x="9913550" y="3120031"/>
            <a:ext cx="313719" cy="313966"/>
          </a:xfrm>
          <a:prstGeom prst="rect">
            <a:avLst/>
          </a:prstGeom>
        </p:spPr>
      </p:pic>
    </p:spTree>
    <p:extLst>
      <p:ext uri="{BB962C8B-B14F-4D97-AF65-F5344CB8AC3E}">
        <p14:creationId xmlns:p14="http://schemas.microsoft.com/office/powerpoint/2010/main" val="596072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a:t>
            </a:r>
          </a:p>
        </p:txBody>
      </p:sp>
      <p:sp>
        <p:nvSpPr>
          <p:cNvPr id="4" name="Text Placeholder 3"/>
          <p:cNvSpPr>
            <a:spLocks noGrp="1"/>
          </p:cNvSpPr>
          <p:nvPr>
            <p:ph type="body" sz="quarter" idx="13"/>
          </p:nvPr>
        </p:nvSpPr>
        <p:spPr/>
        <p:txBody>
          <a:bodyPr/>
          <a:lstStyle/>
          <a:p>
            <a:r>
              <a:rPr lang="en-US"/>
              <a:t>APPROACH</a:t>
            </a:r>
          </a:p>
        </p:txBody>
      </p:sp>
      <p:sp>
        <p:nvSpPr>
          <p:cNvPr id="5" name="Text Placeholder 4"/>
          <p:cNvSpPr>
            <a:spLocks noGrp="1"/>
          </p:cNvSpPr>
          <p:nvPr>
            <p:ph type="body" sz="quarter" idx="14"/>
          </p:nvPr>
        </p:nvSpPr>
        <p:spPr>
          <a:xfrm>
            <a:off x="511946" y="1053181"/>
            <a:ext cx="10972800" cy="636587"/>
          </a:xfrm>
        </p:spPr>
        <p:txBody>
          <a:bodyPr/>
          <a:lstStyle/>
          <a:p>
            <a:r>
              <a:rPr lang="en-US"/>
              <a:t> </a:t>
            </a:r>
          </a:p>
        </p:txBody>
      </p:sp>
      <p:graphicFrame>
        <p:nvGraphicFramePr>
          <p:cNvPr id="7" name="Diagram 6"/>
          <p:cNvGraphicFramePr/>
          <p:nvPr>
            <p:extLst>
              <p:ext uri="{D42A27DB-BD31-4B8C-83A1-F6EECF244321}">
                <p14:modId xmlns:p14="http://schemas.microsoft.com/office/powerpoint/2010/main" val="3612340777"/>
              </p:ext>
            </p:extLst>
          </p:nvPr>
        </p:nvGraphicFramePr>
        <p:xfrm>
          <a:off x="1118586" y="995784"/>
          <a:ext cx="9818703"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1991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609600" y="80213"/>
            <a:ext cx="9624163" cy="585920"/>
          </a:xfrm>
        </p:spPr>
        <p:txBody>
          <a:bodyPr/>
          <a:lstStyle/>
          <a:p>
            <a:r>
              <a:rPr lang="en-US"/>
              <a:t>SOLUTION</a:t>
            </a:r>
          </a:p>
        </p:txBody>
      </p:sp>
      <p:graphicFrame>
        <p:nvGraphicFramePr>
          <p:cNvPr id="22" name="Diagram 21"/>
          <p:cNvGraphicFramePr/>
          <p:nvPr>
            <p:extLst/>
          </p:nvPr>
        </p:nvGraphicFramePr>
        <p:xfrm>
          <a:off x="1420426" y="898943"/>
          <a:ext cx="9179511" cy="55035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 name="TextBox 24"/>
          <p:cNvSpPr txBox="1"/>
          <p:nvPr/>
        </p:nvSpPr>
        <p:spPr>
          <a:xfrm>
            <a:off x="5931767" y="2318552"/>
            <a:ext cx="2130640" cy="3231654"/>
          </a:xfrm>
          <a:prstGeom prst="rect">
            <a:avLst/>
          </a:prstGeom>
          <a:noFill/>
        </p:spPr>
        <p:txBody>
          <a:bodyPr wrap="square" lIns="0" tIns="0" rIns="0" bIns="0" rtlCol="0">
            <a:spAutoFit/>
          </a:bodyPr>
          <a:lstStyle/>
          <a:p>
            <a:pPr marL="285750" indent="-285750">
              <a:buFont typeface="Wingdings" panose="05000000000000000000" pitchFamily="2" charset="2"/>
              <a:buChar char="Ø"/>
            </a:pPr>
            <a:r>
              <a:rPr lang="en-US" sz="1400"/>
              <a:t>Dependency tree is constructed for the input query</a:t>
            </a:r>
          </a:p>
          <a:p>
            <a:endParaRPr lang="en-US" sz="1400"/>
          </a:p>
          <a:p>
            <a:pPr marL="285750" indent="-285750">
              <a:buFont typeface="Wingdings" panose="05000000000000000000" pitchFamily="2" charset="2"/>
              <a:buChar char="Ø"/>
            </a:pPr>
            <a:r>
              <a:rPr lang="en-US" sz="1400"/>
              <a:t>Co-referential pronoun is identified and taken as the starting node</a:t>
            </a:r>
          </a:p>
          <a:p>
            <a:endParaRPr lang="en-US" sz="1400"/>
          </a:p>
          <a:p>
            <a:pPr marL="285750" indent="-285750">
              <a:buFont typeface="Wingdings" panose="05000000000000000000" pitchFamily="2" charset="2"/>
              <a:buChar char="Ø"/>
            </a:pPr>
            <a:r>
              <a:rPr lang="en-US" sz="1400"/>
              <a:t>From the starting node tree is traversed by BFS methodology and the node having the closest conjunction is taken as the point to split in the query.</a:t>
            </a:r>
          </a:p>
        </p:txBody>
      </p:sp>
      <p:sp>
        <p:nvSpPr>
          <p:cNvPr id="27" name="TextBox 26"/>
          <p:cNvSpPr txBox="1"/>
          <p:nvPr/>
        </p:nvSpPr>
        <p:spPr>
          <a:xfrm>
            <a:off x="1423384" y="2373295"/>
            <a:ext cx="2130640" cy="2585323"/>
          </a:xfrm>
          <a:prstGeom prst="rect">
            <a:avLst/>
          </a:prstGeom>
          <a:noFill/>
        </p:spPr>
        <p:txBody>
          <a:bodyPr wrap="square" lIns="0" tIns="0" rIns="0" bIns="0" rtlCol="0" anchor="t">
            <a:spAutoFit/>
          </a:bodyPr>
          <a:lstStyle/>
          <a:p>
            <a:pPr marL="285750" indent="-285750">
              <a:buFont typeface="Wingdings" panose="05000000000000000000" pitchFamily="2" charset="2"/>
              <a:buChar char="Ø"/>
            </a:pPr>
            <a:r>
              <a:rPr lang="en-US" sz="1400"/>
              <a:t>Neuralcoref model is the base model for mention identification in the query</a:t>
            </a:r>
          </a:p>
          <a:p>
            <a:endParaRPr lang="en-US" sz="1400"/>
          </a:p>
          <a:p>
            <a:pPr marL="285750" indent="-285750">
              <a:buFont typeface="Wingdings" panose="05000000000000000000" pitchFamily="2" charset="2"/>
              <a:buChar char="Ø"/>
            </a:pPr>
            <a:r>
              <a:rPr lang="en-US" sz="1400"/>
              <a:t>Returns the most representative co-referntial pronoun and its most likely replacement from the list of mentions </a:t>
            </a:r>
            <a:endParaRPr lang="en-US" sz="1400">
              <a:cs typeface="Arial"/>
            </a:endParaRPr>
          </a:p>
          <a:p>
            <a:pPr marL="285750" indent="-285750">
              <a:buFont typeface="Wingdings" panose="05000000000000000000" pitchFamily="2" charset="2"/>
              <a:buChar char="Ø"/>
            </a:pPr>
            <a:endParaRPr lang="en-US" sz="1400"/>
          </a:p>
        </p:txBody>
      </p:sp>
      <p:sp>
        <p:nvSpPr>
          <p:cNvPr id="29" name="TextBox 28"/>
          <p:cNvSpPr txBox="1"/>
          <p:nvPr/>
        </p:nvSpPr>
        <p:spPr>
          <a:xfrm>
            <a:off x="3687196" y="2320031"/>
            <a:ext cx="2130640" cy="215444"/>
          </a:xfrm>
          <a:prstGeom prst="rect">
            <a:avLst/>
          </a:prstGeom>
          <a:noFill/>
        </p:spPr>
        <p:txBody>
          <a:bodyPr wrap="square" lIns="0" tIns="0" rIns="0" bIns="0" rtlCol="0">
            <a:spAutoFit/>
          </a:bodyPr>
          <a:lstStyle/>
          <a:p>
            <a:endParaRPr lang="en-US" sz="1400"/>
          </a:p>
        </p:txBody>
      </p:sp>
      <p:sp>
        <p:nvSpPr>
          <p:cNvPr id="30" name="TextBox 29"/>
          <p:cNvSpPr txBox="1"/>
          <p:nvPr/>
        </p:nvSpPr>
        <p:spPr>
          <a:xfrm>
            <a:off x="3729364" y="2318552"/>
            <a:ext cx="2130640" cy="3877985"/>
          </a:xfrm>
          <a:prstGeom prst="rect">
            <a:avLst/>
          </a:prstGeom>
          <a:noFill/>
        </p:spPr>
        <p:txBody>
          <a:bodyPr wrap="square" lIns="0" tIns="0" rIns="0" bIns="0" rtlCol="0" anchor="t">
            <a:spAutoFit/>
          </a:bodyPr>
          <a:lstStyle/>
          <a:p>
            <a:pPr marL="285750" indent="-285750">
              <a:buFont typeface="Wingdings" panose="05000000000000000000" pitchFamily="2" charset="2"/>
              <a:buChar char="Ø"/>
            </a:pPr>
            <a:r>
              <a:rPr lang="en-US" sz="1400"/>
              <a:t>Returns list of potential replacements of the most representative co-referential</a:t>
            </a:r>
            <a:r>
              <a:rPr lang="en-US" sz="1400">
                <a:cs typeface="Arial"/>
              </a:rPr>
              <a:t> pronoun</a:t>
            </a:r>
          </a:p>
          <a:p>
            <a:pPr marL="285750" indent="-285750">
              <a:buFont typeface="Wingdings" panose="05000000000000000000" pitchFamily="2" charset="2"/>
              <a:buChar char="Ø"/>
            </a:pPr>
            <a:endParaRPr lang="en-US" sz="1400"/>
          </a:p>
          <a:p>
            <a:pPr marL="285750" indent="-285750">
              <a:buFont typeface="Wingdings" panose="05000000000000000000" pitchFamily="2" charset="2"/>
              <a:buChar char="Ø"/>
            </a:pPr>
            <a:r>
              <a:rPr lang="en-US" sz="1400"/>
              <a:t>Utilizes field name information, NER tagging, proximity from most representative mention</a:t>
            </a:r>
          </a:p>
          <a:p>
            <a:pPr marL="285750" indent="-285750">
              <a:buFont typeface="Wingdings" panose="05000000000000000000" pitchFamily="2" charset="2"/>
              <a:buChar char="Ø"/>
            </a:pPr>
            <a:endParaRPr lang="en-US" sz="1400"/>
          </a:p>
          <a:p>
            <a:pPr marL="285750" indent="-285750">
              <a:buFont typeface="Wingdings" panose="05000000000000000000" pitchFamily="2" charset="2"/>
              <a:buChar char="Ø"/>
            </a:pPr>
            <a:r>
              <a:rPr lang="en-US" sz="1400"/>
              <a:t>Excludes replacement having the most representative pronoun in it</a:t>
            </a:r>
          </a:p>
          <a:p>
            <a:pPr marL="285750" indent="-285750">
              <a:buFont typeface="Wingdings" panose="05000000000000000000" pitchFamily="2" charset="2"/>
              <a:buChar char="Ø"/>
            </a:pPr>
            <a:endParaRPr lang="en-US" sz="1400"/>
          </a:p>
          <a:p>
            <a:pPr marL="285750" indent="-285750">
              <a:buFont typeface="Wingdings" panose="05000000000000000000" pitchFamily="2" charset="2"/>
              <a:buChar char="Ø"/>
            </a:pPr>
            <a:endParaRPr lang="en-US" sz="1400"/>
          </a:p>
          <a:p>
            <a:pPr marL="285750" indent="-285750">
              <a:buFont typeface="Wingdings" panose="05000000000000000000" pitchFamily="2" charset="2"/>
              <a:buChar char="Ø"/>
            </a:pPr>
            <a:endParaRPr lang="en-US" sz="1400"/>
          </a:p>
        </p:txBody>
      </p:sp>
      <p:sp>
        <p:nvSpPr>
          <p:cNvPr id="9" name="TextBox 8"/>
          <p:cNvSpPr txBox="1"/>
          <p:nvPr/>
        </p:nvSpPr>
        <p:spPr>
          <a:xfrm>
            <a:off x="8214807" y="2320031"/>
            <a:ext cx="2130640" cy="1292662"/>
          </a:xfrm>
          <a:prstGeom prst="rect">
            <a:avLst/>
          </a:prstGeom>
          <a:noFill/>
        </p:spPr>
        <p:txBody>
          <a:bodyPr wrap="square" lIns="0" tIns="0" rIns="0" bIns="0" rtlCol="0">
            <a:spAutoFit/>
          </a:bodyPr>
          <a:lstStyle/>
          <a:p>
            <a:pPr marL="285750" indent="-285750">
              <a:buFont typeface="Wingdings" panose="05000000000000000000" pitchFamily="2" charset="2"/>
              <a:buChar char="Ø"/>
            </a:pPr>
            <a:r>
              <a:rPr lang="en-US" sz="1400"/>
              <a:t>Takes in the output of split sentence as input.</a:t>
            </a:r>
          </a:p>
          <a:p>
            <a:pPr marL="285750" indent="-285750">
              <a:buFont typeface="Wingdings" panose="05000000000000000000" pitchFamily="2" charset="2"/>
              <a:buChar char="Ø"/>
            </a:pPr>
            <a:endParaRPr lang="en-US" sz="1400"/>
          </a:p>
          <a:p>
            <a:pPr marL="285750" indent="-285750">
              <a:buFont typeface="Wingdings" panose="05000000000000000000" pitchFamily="2" charset="2"/>
              <a:buChar char="Ø"/>
            </a:pPr>
            <a:r>
              <a:rPr lang="en-US" sz="1400"/>
              <a:t>Returns the list of independent queries as output</a:t>
            </a:r>
          </a:p>
        </p:txBody>
      </p:sp>
    </p:spTree>
    <p:extLst>
      <p:ext uri="{BB962C8B-B14F-4D97-AF65-F5344CB8AC3E}">
        <p14:creationId xmlns:p14="http://schemas.microsoft.com/office/powerpoint/2010/main" val="3458968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1649B0A-8305-4C5C-9245-FE1BED4F2CAF}"/>
              </a:ext>
            </a:extLst>
          </p:cNvPr>
          <p:cNvSpPr>
            <a:spLocks noGrp="1"/>
          </p:cNvSpPr>
          <p:nvPr>
            <p:ph type="body" sz="quarter" idx="13"/>
          </p:nvPr>
        </p:nvSpPr>
        <p:spPr/>
        <p:txBody>
          <a:bodyPr/>
          <a:lstStyle/>
          <a:p>
            <a:r>
              <a:rPr lang="en-US">
                <a:cs typeface="Arial"/>
              </a:rPr>
              <a:t>About MIA</a:t>
            </a:r>
            <a:endParaRPr lang="en-US"/>
          </a:p>
        </p:txBody>
      </p:sp>
      <p:sp>
        <p:nvSpPr>
          <p:cNvPr id="3" name="Title 2">
            <a:extLst>
              <a:ext uri="{FF2B5EF4-FFF2-40B4-BE49-F238E27FC236}">
                <a16:creationId xmlns:a16="http://schemas.microsoft.com/office/drawing/2014/main" xmlns="" id="{5723C84B-8929-4360-8405-53D33DE99D72}"/>
              </a:ext>
            </a:extLst>
          </p:cNvPr>
          <p:cNvSpPr>
            <a:spLocks noGrp="1"/>
          </p:cNvSpPr>
          <p:nvPr>
            <p:ph type="title"/>
          </p:nvPr>
        </p:nvSpPr>
        <p:spPr/>
        <p:txBody>
          <a:bodyPr/>
          <a:lstStyle/>
          <a:p>
            <a:endParaRPr lang="en-US" dirty="0"/>
          </a:p>
          <a:p>
            <a:endParaRPr lang="en-US" dirty="0"/>
          </a:p>
        </p:txBody>
      </p:sp>
      <p:sp>
        <p:nvSpPr>
          <p:cNvPr id="5" name="Title 1">
            <a:extLst>
              <a:ext uri="{FF2B5EF4-FFF2-40B4-BE49-F238E27FC236}">
                <a16:creationId xmlns:a16="http://schemas.microsoft.com/office/drawing/2014/main" xmlns="" id="{DFF53111-31C8-42A3-85EF-759D989623F8}"/>
              </a:ext>
            </a:extLst>
          </p:cNvPr>
          <p:cNvSpPr txBox="1">
            <a:spLocks/>
          </p:cNvSpPr>
          <p:nvPr/>
        </p:nvSpPr>
        <p:spPr>
          <a:xfrm>
            <a:off x="762000" y="1077162"/>
            <a:ext cx="10972800" cy="725056"/>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What is MIA ?</a:t>
            </a:r>
          </a:p>
        </p:txBody>
      </p:sp>
      <p:sp>
        <p:nvSpPr>
          <p:cNvPr id="9" name="Content Placeholder 2">
            <a:extLst>
              <a:ext uri="{FF2B5EF4-FFF2-40B4-BE49-F238E27FC236}">
                <a16:creationId xmlns:a16="http://schemas.microsoft.com/office/drawing/2014/main" xmlns="" id="{44EA73C0-9A7B-40F6-9D50-87A8B77041BF}"/>
              </a:ext>
            </a:extLst>
          </p:cNvPr>
          <p:cNvSpPr txBox="1">
            <a:spLocks/>
          </p:cNvSpPr>
          <p:nvPr/>
        </p:nvSpPr>
        <p:spPr>
          <a:xfrm>
            <a:off x="765336" y="1865203"/>
            <a:ext cx="7924802" cy="2216222"/>
          </a:xfrm>
          <a:prstGeom prst="rect">
            <a:avLst/>
          </a:prstGeom>
        </p:spPr>
        <p:txBody>
          <a:bodyPr vert="horz" lIns="0" tIns="0" rIns="0" bIns="0" rtlCol="0" anchor="t">
            <a:normAutofit/>
          </a:bodyPr>
          <a:lstStyle>
            <a:lvl1pPr marL="228600" indent="-228600" algn="l" defTabSz="914400" rtl="0" eaLnBrk="1" latinLnBrk="0" hangingPunct="1">
              <a:lnSpc>
                <a:spcPct val="100000"/>
              </a:lnSpc>
              <a:spcBef>
                <a:spcPts val="1000"/>
              </a:spcBef>
              <a:buClr>
                <a:schemeClr val="accent3"/>
              </a:buClr>
              <a:buFont typeface="Arial"/>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tx1"/>
              </a:buClr>
              <a:buFont typeface="Arial" pitchFamily="34" charset="0"/>
              <a:buChar char="-"/>
              <a:defRPr sz="1600" kern="1200">
                <a:solidFill>
                  <a:schemeClr val="tx1"/>
                </a:solidFill>
                <a:latin typeface="+mn-lt"/>
                <a:ea typeface="+mn-ea"/>
                <a:cs typeface="+mn-cs"/>
              </a:defRPr>
            </a:lvl2pPr>
            <a:lvl3pPr marL="1087438" indent="-173038" algn="l" defTabSz="914400" rtl="0" eaLnBrk="1" latinLnBrk="0" hangingPunct="1">
              <a:lnSpc>
                <a:spcPct val="100000"/>
              </a:lnSpc>
              <a:spcBef>
                <a:spcPts val="500"/>
              </a:spcBef>
              <a:buFont typeface="Arial"/>
              <a:buChar char="•"/>
              <a:defRPr sz="1400" kern="1200">
                <a:solidFill>
                  <a:schemeClr val="tx1"/>
                </a:solidFill>
                <a:latin typeface="+mn-lt"/>
                <a:ea typeface="+mn-ea"/>
                <a:cs typeface="+mn-cs"/>
              </a:defRPr>
            </a:lvl3pPr>
            <a:lvl4pPr marL="1539875" indent="-168275" algn="l" defTabSz="914400" rtl="0" eaLnBrk="1" latinLnBrk="0" hangingPunct="1">
              <a:lnSpc>
                <a:spcPct val="100000"/>
              </a:lnSpc>
              <a:spcBef>
                <a:spcPts val="500"/>
              </a:spcBef>
              <a:buFont typeface="Arial" pitchFamily="34" charset="0"/>
              <a:buChar char="-"/>
              <a:defRPr sz="1200" kern="1200">
                <a:solidFill>
                  <a:schemeClr val="tx1"/>
                </a:solidFill>
                <a:latin typeface="+mn-lt"/>
                <a:ea typeface="+mn-ea"/>
                <a:cs typeface="+mn-cs"/>
              </a:defRPr>
            </a:lvl4pPr>
            <a:lvl5pPr marL="2001838" indent="-173038" algn="l" defTabSz="914400" rtl="0" eaLnBrk="1" latinLnBrk="0" hangingPunct="1">
              <a:lnSpc>
                <a:spcPct val="100000"/>
              </a:lnSpc>
              <a:spcBef>
                <a:spcPts val="500"/>
              </a:spcBef>
              <a:buFont typeface="Arial"/>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Font typeface="Arial"/>
              <a:buNone/>
            </a:pPr>
            <a:r>
              <a:rPr lang="en-US" i="1">
                <a:solidFill>
                  <a:srgbClr val="0093FF"/>
                </a:solidFill>
              </a:rPr>
              <a:t>MIA</a:t>
            </a:r>
            <a:r>
              <a:rPr lang="en-US" i="1">
                <a:solidFill>
                  <a:srgbClr val="000000"/>
                </a:solidFill>
              </a:rPr>
              <a:t> is a</a:t>
            </a:r>
            <a:r>
              <a:rPr lang="en-US" i="1">
                <a:solidFill>
                  <a:srgbClr val="0093FF"/>
                </a:solidFill>
              </a:rPr>
              <a:t> search based</a:t>
            </a:r>
            <a:r>
              <a:rPr lang="en-US" i="1">
                <a:solidFill>
                  <a:srgbClr val="000000"/>
                </a:solidFill>
              </a:rPr>
              <a:t> analytical tool which uses </a:t>
            </a:r>
            <a:r>
              <a:rPr lang="en-US" i="1">
                <a:solidFill>
                  <a:srgbClr val="0093FF"/>
                </a:solidFill>
              </a:rPr>
              <a:t>simple query,</a:t>
            </a:r>
            <a:r>
              <a:rPr lang="en-US" i="1">
                <a:solidFill>
                  <a:srgbClr val="000000"/>
                </a:solidFill>
              </a:rPr>
              <a:t> written in plain English, to </a:t>
            </a:r>
            <a:r>
              <a:rPr lang="en-US" i="1">
                <a:solidFill>
                  <a:srgbClr val="0093FF"/>
                </a:solidFill>
              </a:rPr>
              <a:t>fetch relevant data</a:t>
            </a:r>
            <a:r>
              <a:rPr lang="en-US" i="1">
                <a:solidFill>
                  <a:srgbClr val="000000"/>
                </a:solidFill>
              </a:rPr>
              <a:t> from the database and </a:t>
            </a:r>
            <a:r>
              <a:rPr lang="en-US" i="1">
                <a:solidFill>
                  <a:srgbClr val="0093FF"/>
                </a:solidFill>
              </a:rPr>
              <a:t>display information</a:t>
            </a:r>
            <a:r>
              <a:rPr lang="en-US" i="1">
                <a:solidFill>
                  <a:srgbClr val="000000"/>
                </a:solidFill>
              </a:rPr>
              <a:t> in a </a:t>
            </a:r>
            <a:r>
              <a:rPr lang="en-US" i="1">
                <a:solidFill>
                  <a:srgbClr val="000000"/>
                </a:solidFill>
                <a:cs typeface="Arial"/>
              </a:rPr>
              <a:t>meaningful manner for drawing insights. It also contains </a:t>
            </a:r>
            <a:r>
              <a:rPr lang="en-US" i="1">
                <a:solidFill>
                  <a:srgbClr val="0093FF"/>
                </a:solidFill>
                <a:cs typeface="Arial"/>
              </a:rPr>
              <a:t>built-in templates</a:t>
            </a:r>
            <a:r>
              <a:rPr lang="en-US" i="1">
                <a:solidFill>
                  <a:srgbClr val="000000"/>
                </a:solidFill>
                <a:cs typeface="Arial"/>
              </a:rPr>
              <a:t> for commonly used reports in different industry to expedite MIS set-up</a:t>
            </a:r>
            <a:endParaRPr lang="en-US">
              <a:cs typeface="Arial"/>
            </a:endParaRPr>
          </a:p>
        </p:txBody>
      </p:sp>
      <p:pic>
        <p:nvPicPr>
          <p:cNvPr id="14" name="Picture 13">
            <a:extLst>
              <a:ext uri="{FF2B5EF4-FFF2-40B4-BE49-F238E27FC236}">
                <a16:creationId xmlns:a16="http://schemas.microsoft.com/office/drawing/2014/main" xmlns="" id="{8D23413C-D798-4E96-B593-D7A635090E3D}"/>
              </a:ext>
            </a:extLst>
          </p:cNvPr>
          <p:cNvPicPr>
            <a:picLocks noChangeAspect="1"/>
          </p:cNvPicPr>
          <p:nvPr/>
        </p:nvPicPr>
        <p:blipFill>
          <a:blip r:embed="rId3"/>
          <a:stretch>
            <a:fillRect/>
          </a:stretch>
        </p:blipFill>
        <p:spPr>
          <a:xfrm>
            <a:off x="872151" y="3213416"/>
            <a:ext cx="5465275" cy="30742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16" name="Content Placeholder 5">
            <a:extLst>
              <a:ext uri="{FF2B5EF4-FFF2-40B4-BE49-F238E27FC236}">
                <a16:creationId xmlns:a16="http://schemas.microsoft.com/office/drawing/2014/main" xmlns="" id="{2583EB6D-6357-4422-8BCF-1016D82AA837}"/>
              </a:ext>
            </a:extLst>
          </p:cNvPr>
          <p:cNvGraphicFramePr>
            <a:graphicFrameLocks/>
          </p:cNvGraphicFramePr>
          <p:nvPr>
            <p:extLst>
              <p:ext uri="{D42A27DB-BD31-4B8C-83A1-F6EECF244321}">
                <p14:modId xmlns:p14="http://schemas.microsoft.com/office/powerpoint/2010/main" val="2530619369"/>
              </p:ext>
            </p:extLst>
          </p:nvPr>
        </p:nvGraphicFramePr>
        <p:xfrm>
          <a:off x="8926620" y="2124827"/>
          <a:ext cx="3104429" cy="35995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p:cNvSpPr txBox="1"/>
          <p:nvPr/>
        </p:nvSpPr>
        <p:spPr>
          <a:xfrm>
            <a:off x="9434395" y="5729466"/>
            <a:ext cx="2435469" cy="307777"/>
          </a:xfrm>
          <a:prstGeom prst="rect">
            <a:avLst/>
          </a:prstGeom>
          <a:noFill/>
        </p:spPr>
        <p:txBody>
          <a:bodyPr wrap="square" lIns="0" tIns="0" rIns="0" bIns="0" rtlCol="0">
            <a:spAutoFit/>
          </a:bodyPr>
          <a:lstStyle/>
          <a:p>
            <a:r>
              <a:rPr lang="en-US" sz="2000" b="1"/>
              <a:t>COMPONENTS</a:t>
            </a:r>
          </a:p>
        </p:txBody>
      </p:sp>
    </p:spTree>
    <p:extLst>
      <p:ext uri="{BB962C8B-B14F-4D97-AF65-F5344CB8AC3E}">
        <p14:creationId xmlns:p14="http://schemas.microsoft.com/office/powerpoint/2010/main" val="39982934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icture containing object&#10;&#10;Description generated with high confidence">
            <a:extLst>
              <a:ext uri="{FF2B5EF4-FFF2-40B4-BE49-F238E27FC236}">
                <a16:creationId xmlns:a16="http://schemas.microsoft.com/office/drawing/2014/main" xmlns="" id="{C658B3ED-4503-4ABA-A77E-324B22BA4656}"/>
              </a:ext>
            </a:extLst>
          </p:cNvPr>
          <p:cNvPicPr>
            <a:picLocks noGrp="1" noChangeAspect="1"/>
          </p:cNvPicPr>
          <p:nvPr>
            <p:ph idx="1"/>
          </p:nvPr>
        </p:nvPicPr>
        <p:blipFill>
          <a:blip r:embed="rId2"/>
          <a:stretch>
            <a:fillRect/>
          </a:stretch>
        </p:blipFill>
        <p:spPr>
          <a:xfrm>
            <a:off x="6085157" y="1743206"/>
            <a:ext cx="5382109" cy="3776301"/>
          </a:xfrm>
          <a:prstGeom prst="rect">
            <a:avLst/>
          </a:prstGeom>
        </p:spPr>
      </p:pic>
      <p:sp>
        <p:nvSpPr>
          <p:cNvPr id="4" name="Text Placeholder 3">
            <a:extLst>
              <a:ext uri="{FF2B5EF4-FFF2-40B4-BE49-F238E27FC236}">
                <a16:creationId xmlns:a16="http://schemas.microsoft.com/office/drawing/2014/main" xmlns="" id="{808A54B7-DA1B-4A5F-B682-42991B70AD72}"/>
              </a:ext>
            </a:extLst>
          </p:cNvPr>
          <p:cNvSpPr>
            <a:spLocks noGrp="1"/>
          </p:cNvSpPr>
          <p:nvPr>
            <p:ph type="body" sz="quarter" idx="13"/>
          </p:nvPr>
        </p:nvSpPr>
        <p:spPr/>
        <p:txBody>
          <a:bodyPr/>
          <a:lstStyle/>
          <a:p>
            <a:r>
              <a:rPr lang="en-US">
                <a:cs typeface="Arial"/>
              </a:rPr>
              <a:t>NEURALCOREF ARCHITECTURE</a:t>
            </a:r>
            <a:endParaRPr lang="en-US"/>
          </a:p>
        </p:txBody>
      </p:sp>
      <p:sp>
        <p:nvSpPr>
          <p:cNvPr id="2" name="TextBox 1">
            <a:extLst>
              <a:ext uri="{FF2B5EF4-FFF2-40B4-BE49-F238E27FC236}">
                <a16:creationId xmlns:a16="http://schemas.microsoft.com/office/drawing/2014/main" xmlns="" id="{AD47833F-A291-47FD-BEF5-E061E41FD114}"/>
              </a:ext>
            </a:extLst>
          </p:cNvPr>
          <p:cNvSpPr txBox="1"/>
          <p:nvPr/>
        </p:nvSpPr>
        <p:spPr>
          <a:xfrm>
            <a:off x="1201946" y="1741097"/>
            <a:ext cx="4109048" cy="452431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sz="2000">
                <a:cs typeface="Arial"/>
              </a:rPr>
              <a:t>Two parallel neural network</a:t>
            </a:r>
          </a:p>
          <a:p>
            <a:pPr marL="285750" indent="-285750">
              <a:buFont typeface="Arial"/>
              <a:buChar char="•"/>
            </a:pPr>
            <a:endParaRPr lang="en-US" sz="2000">
              <a:cs typeface="Arial"/>
            </a:endParaRPr>
          </a:p>
          <a:p>
            <a:pPr marL="285750" indent="-285750">
              <a:buFont typeface="Arial"/>
              <a:buChar char="•"/>
            </a:pPr>
            <a:r>
              <a:rPr lang="en-US" sz="2000">
                <a:cs typeface="Arial"/>
              </a:rPr>
              <a:t>First neural network gives score of each pair of mentions and a possible antecedent to mention</a:t>
            </a:r>
          </a:p>
          <a:p>
            <a:pPr marL="285750" indent="-285750">
              <a:buFont typeface="Arial"/>
              <a:buChar char="•"/>
            </a:pPr>
            <a:endParaRPr lang="en-US" sz="2000">
              <a:cs typeface="Arial"/>
            </a:endParaRPr>
          </a:p>
          <a:p>
            <a:pPr marL="285750" indent="-285750">
              <a:buFont typeface="Arial"/>
              <a:buChar char="•"/>
            </a:pPr>
            <a:r>
              <a:rPr lang="en-US" sz="2000">
                <a:cs typeface="Arial"/>
              </a:rPr>
              <a:t>Second neural network gives score of a mention having no antecedents</a:t>
            </a:r>
          </a:p>
          <a:p>
            <a:pPr marL="285750" indent="-285750">
              <a:buFont typeface="Arial"/>
              <a:buChar char="•"/>
            </a:pPr>
            <a:endParaRPr lang="en-US" sz="2000">
              <a:cs typeface="Arial"/>
            </a:endParaRPr>
          </a:p>
          <a:p>
            <a:pPr marL="285750" indent="-285750">
              <a:buFont typeface="Arial"/>
              <a:buChar char="•"/>
            </a:pPr>
            <a:r>
              <a:rPr lang="en-US" sz="2000">
                <a:cs typeface="Arial"/>
              </a:rPr>
              <a:t>Compares all the scores to determine whether a mention has antecedent and which one it should be </a:t>
            </a:r>
          </a:p>
          <a:p>
            <a:pPr marL="285750" indent="-285750">
              <a:buFont typeface="Arial"/>
              <a:buChar char="•"/>
            </a:pPr>
            <a:endParaRPr lang="en-US" sz="1400">
              <a:cs typeface="Arial"/>
            </a:endParaRPr>
          </a:p>
        </p:txBody>
      </p:sp>
    </p:spTree>
    <p:extLst>
      <p:ext uri="{BB962C8B-B14F-4D97-AF65-F5344CB8AC3E}">
        <p14:creationId xmlns:p14="http://schemas.microsoft.com/office/powerpoint/2010/main" val="3380800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xmlns="" id="{812ACA82-AC98-4FE6-A53A-D1F4BECA04BF}"/>
              </a:ext>
            </a:extLst>
          </p:cNvPr>
          <p:cNvPicPr>
            <a:picLocks noGrp="1" noChangeAspect="1"/>
          </p:cNvPicPr>
          <p:nvPr>
            <p:ph idx="1"/>
          </p:nvPr>
        </p:nvPicPr>
        <p:blipFill>
          <a:blip r:embed="rId2"/>
          <a:stretch>
            <a:fillRect/>
          </a:stretch>
        </p:blipFill>
        <p:spPr>
          <a:xfrm>
            <a:off x="2791005" y="1049775"/>
            <a:ext cx="6667500" cy="1028700"/>
          </a:xfrm>
          <a:prstGeom prst="rect">
            <a:avLst/>
          </a:prstGeom>
        </p:spPr>
      </p:pic>
      <p:sp>
        <p:nvSpPr>
          <p:cNvPr id="4" name="Text Placeholder 3">
            <a:extLst>
              <a:ext uri="{FF2B5EF4-FFF2-40B4-BE49-F238E27FC236}">
                <a16:creationId xmlns:a16="http://schemas.microsoft.com/office/drawing/2014/main" xmlns="" id="{9DF08EC8-B011-4BC3-BB7F-F4F653EF29BB}"/>
              </a:ext>
            </a:extLst>
          </p:cNvPr>
          <p:cNvSpPr>
            <a:spLocks noGrp="1"/>
          </p:cNvSpPr>
          <p:nvPr>
            <p:ph type="body" sz="quarter" idx="13"/>
          </p:nvPr>
        </p:nvSpPr>
        <p:spPr/>
        <p:txBody>
          <a:bodyPr/>
          <a:lstStyle/>
          <a:p>
            <a:r>
              <a:rPr lang="en-US">
                <a:cs typeface="Arial"/>
              </a:rPr>
              <a:t>How NeuralCoref works?</a:t>
            </a:r>
            <a:endParaRPr lang="en-US"/>
          </a:p>
        </p:txBody>
      </p:sp>
      <p:graphicFrame>
        <p:nvGraphicFramePr>
          <p:cNvPr id="9" name="Table 9">
            <a:extLst>
              <a:ext uri="{FF2B5EF4-FFF2-40B4-BE49-F238E27FC236}">
                <a16:creationId xmlns:a16="http://schemas.microsoft.com/office/drawing/2014/main" xmlns="" id="{A68CBAF2-C92F-4C8D-9FDE-67C7D039DA3E}"/>
              </a:ext>
            </a:extLst>
          </p:cNvPr>
          <p:cNvGraphicFramePr>
            <a:graphicFrameLocks noGrp="1"/>
          </p:cNvGraphicFramePr>
          <p:nvPr>
            <p:extLst>
              <p:ext uri="{D42A27DB-BD31-4B8C-83A1-F6EECF244321}">
                <p14:modId xmlns:p14="http://schemas.microsoft.com/office/powerpoint/2010/main" val="3258481662"/>
              </p:ext>
            </p:extLst>
          </p:nvPr>
        </p:nvGraphicFramePr>
        <p:xfrm>
          <a:off x="2193324" y="2028567"/>
          <a:ext cx="8387808" cy="4438432"/>
        </p:xfrm>
        <a:graphic>
          <a:graphicData uri="http://schemas.openxmlformats.org/drawingml/2006/table">
            <a:tbl>
              <a:tblPr firstRow="1" bandRow="1">
                <a:tableStyleId>{5940675A-B579-460E-94D1-54222C63F5DA}</a:tableStyleId>
              </a:tblPr>
              <a:tblGrid>
                <a:gridCol w="1048476">
                  <a:extLst>
                    <a:ext uri="{9D8B030D-6E8A-4147-A177-3AD203B41FA5}">
                      <a16:colId xmlns:a16="http://schemas.microsoft.com/office/drawing/2014/main" xmlns="" val="441711741"/>
                    </a:ext>
                  </a:extLst>
                </a:gridCol>
                <a:gridCol w="1048476">
                  <a:extLst>
                    <a:ext uri="{9D8B030D-6E8A-4147-A177-3AD203B41FA5}">
                      <a16:colId xmlns:a16="http://schemas.microsoft.com/office/drawing/2014/main" xmlns="" val="3307648932"/>
                    </a:ext>
                  </a:extLst>
                </a:gridCol>
                <a:gridCol w="1048476">
                  <a:extLst>
                    <a:ext uri="{9D8B030D-6E8A-4147-A177-3AD203B41FA5}">
                      <a16:colId xmlns:a16="http://schemas.microsoft.com/office/drawing/2014/main" xmlns="" val="4034125512"/>
                    </a:ext>
                  </a:extLst>
                </a:gridCol>
                <a:gridCol w="1048476">
                  <a:extLst>
                    <a:ext uri="{9D8B030D-6E8A-4147-A177-3AD203B41FA5}">
                      <a16:colId xmlns:a16="http://schemas.microsoft.com/office/drawing/2014/main" xmlns="" val="3414159898"/>
                    </a:ext>
                  </a:extLst>
                </a:gridCol>
                <a:gridCol w="1048476">
                  <a:extLst>
                    <a:ext uri="{9D8B030D-6E8A-4147-A177-3AD203B41FA5}">
                      <a16:colId xmlns:a16="http://schemas.microsoft.com/office/drawing/2014/main" xmlns="" val="413049773"/>
                    </a:ext>
                  </a:extLst>
                </a:gridCol>
                <a:gridCol w="1048476">
                  <a:extLst>
                    <a:ext uri="{9D8B030D-6E8A-4147-A177-3AD203B41FA5}">
                      <a16:colId xmlns:a16="http://schemas.microsoft.com/office/drawing/2014/main" xmlns="" val="1875611507"/>
                    </a:ext>
                  </a:extLst>
                </a:gridCol>
                <a:gridCol w="1048476">
                  <a:extLst>
                    <a:ext uri="{9D8B030D-6E8A-4147-A177-3AD203B41FA5}">
                      <a16:colId xmlns:a16="http://schemas.microsoft.com/office/drawing/2014/main" xmlns="" val="2984101919"/>
                    </a:ext>
                  </a:extLst>
                </a:gridCol>
                <a:gridCol w="1048476">
                  <a:extLst>
                    <a:ext uri="{9D8B030D-6E8A-4147-A177-3AD203B41FA5}">
                      <a16:colId xmlns:a16="http://schemas.microsoft.com/office/drawing/2014/main" xmlns="" val="3986398201"/>
                    </a:ext>
                  </a:extLst>
                </a:gridCol>
              </a:tblGrid>
              <a:tr h="881599">
                <a:tc>
                  <a:txBody>
                    <a:bodyPr/>
                    <a:lstStyle/>
                    <a:p>
                      <a:pPr algn="ctr">
                        <a:buNone/>
                      </a:pPr>
                      <a:r>
                        <a:rPr lang="en-US" sz="1400"/>
                        <a:t>Mentions</a:t>
                      </a:r>
                      <a:endParaRPr lang="en-US"/>
                    </a:p>
                  </a:txBody>
                  <a:tcPr anchor="ctr"/>
                </a:tc>
                <a:tc>
                  <a:txBody>
                    <a:bodyPr/>
                    <a:lstStyle/>
                    <a:p>
                      <a:pPr algn="ctr">
                        <a:buNone/>
                      </a:pPr>
                      <a:r>
                        <a:rPr lang="en-US" sz="1400"/>
                        <a:t>I</a:t>
                      </a:r>
                      <a:endParaRPr lang="en-US"/>
                    </a:p>
                  </a:txBody>
                  <a:tcPr anchor="ctr"/>
                </a:tc>
                <a:tc>
                  <a:txBody>
                    <a:bodyPr/>
                    <a:lstStyle/>
                    <a:p>
                      <a:pPr algn="ctr">
                        <a:buNone/>
                      </a:pPr>
                      <a:r>
                        <a:rPr lang="en-US" sz="1400"/>
                        <a:t>many friends</a:t>
                      </a:r>
                      <a:endParaRPr lang="en-US"/>
                    </a:p>
                  </a:txBody>
                  <a:tcPr anchor="ctr"/>
                </a:tc>
                <a:tc>
                  <a:txBody>
                    <a:bodyPr/>
                    <a:lstStyle/>
                    <a:p>
                      <a:pPr algn="ctr">
                        <a:buNone/>
                      </a:pPr>
                      <a:r>
                        <a:rPr lang="en-US" sz="1400"/>
                        <a:t>me</a:t>
                      </a:r>
                      <a:endParaRPr lang="en-US"/>
                    </a:p>
                  </a:txBody>
                  <a:tcPr anchor="ctr"/>
                </a:tc>
                <a:tc>
                  <a:txBody>
                    <a:bodyPr/>
                    <a:lstStyle/>
                    <a:p>
                      <a:pPr algn="ctr">
                        <a:buNone/>
                      </a:pPr>
                      <a:r>
                        <a:rPr lang="en-US" sz="1400"/>
                        <a:t>it</a:t>
                      </a:r>
                      <a:endParaRPr lang="en-US"/>
                    </a:p>
                  </a:txBody>
                  <a:tcPr anchor="ctr"/>
                </a:tc>
                <a:tc>
                  <a:txBody>
                    <a:bodyPr/>
                    <a:lstStyle/>
                    <a:p>
                      <a:pPr algn="ctr">
                        <a:buNone/>
                      </a:pPr>
                      <a:r>
                        <a:rPr lang="en-US" sz="1400"/>
                        <a:t>It</a:t>
                      </a:r>
                      <a:endParaRPr lang="en-US"/>
                    </a:p>
                  </a:txBody>
                  <a:tcPr anchor="ctr"/>
                </a:tc>
                <a:tc>
                  <a:txBody>
                    <a:bodyPr/>
                    <a:lstStyle/>
                    <a:p>
                      <a:pPr algn="ctr">
                        <a:buNone/>
                      </a:pPr>
                      <a:r>
                        <a:rPr lang="en-US" sz="1400"/>
                        <a:t>almost everyone</a:t>
                      </a:r>
                      <a:endParaRPr lang="en-US"/>
                    </a:p>
                  </a:txBody>
                  <a:tcPr anchor="ctr"/>
                </a:tc>
                <a:tc>
                  <a:txBody>
                    <a:bodyPr/>
                    <a:lstStyle/>
                    <a:p>
                      <a:pPr lvl="0" algn="ctr">
                        <a:buNone/>
                      </a:pPr>
                      <a:r>
                        <a:rPr lang="en-US" sz="1400"/>
                        <a:t>this SMS</a:t>
                      </a:r>
                      <a:endParaRPr lang="en-US"/>
                    </a:p>
                  </a:txBody>
                  <a:tcPr anchor="ctr"/>
                </a:tc>
                <a:extLst>
                  <a:ext uri="{0D108BD9-81ED-4DB2-BD59-A6C34878D82A}">
                    <a16:rowId xmlns:a16="http://schemas.microsoft.com/office/drawing/2014/main" xmlns="" val="1169166439"/>
                  </a:ext>
                </a:extLst>
              </a:tr>
              <a:tr h="362085">
                <a:tc>
                  <a:txBody>
                    <a:bodyPr/>
                    <a:lstStyle/>
                    <a:p>
                      <a:pPr algn="ctr">
                        <a:buNone/>
                      </a:pPr>
                      <a:r>
                        <a:rPr lang="en-US" sz="1400"/>
                        <a:t>I</a:t>
                      </a:r>
                      <a:endParaRPr lang="en-US"/>
                    </a:p>
                  </a:txBody>
                  <a:tcPr anchor="ctr"/>
                </a:tc>
                <a:tc>
                  <a:txBody>
                    <a:bodyPr/>
                    <a:lstStyle/>
                    <a:p>
                      <a:pPr algn="ctr">
                        <a:buNone/>
                      </a:pPr>
                      <a:r>
                        <a:rPr lang="en-US"/>
                        <a:t>1.75</a:t>
                      </a:r>
                    </a:p>
                  </a:txBody>
                  <a:tcPr anchor="ctr">
                    <a:solidFill>
                      <a:schemeClr val="accent3"/>
                    </a:solidFill>
                  </a:tcPr>
                </a:tc>
                <a:tc>
                  <a:txBody>
                    <a:bodyPr/>
                    <a:lstStyle/>
                    <a:p>
                      <a:pPr algn="ctr">
                        <a:buNone/>
                      </a:pPr>
                      <a:r>
                        <a:rPr lang="en-US"/>
                        <a:t>   </a:t>
                      </a:r>
                    </a:p>
                  </a:txBody>
                  <a:tcPr anchor="ctr"/>
                </a:tc>
                <a:tc>
                  <a:txBody>
                    <a:bodyPr/>
                    <a:lstStyle/>
                    <a:p>
                      <a:pPr algn="ctr">
                        <a:buNone/>
                      </a:pPr>
                      <a:endParaRPr lang="en-US"/>
                    </a:p>
                  </a:txBody>
                  <a:tcPr anchor="ctr"/>
                </a:tc>
                <a:tc>
                  <a:txBody>
                    <a:bodyPr/>
                    <a:lstStyle/>
                    <a:p>
                      <a:pPr algn="ctr">
                        <a:buNone/>
                      </a:pPr>
                      <a:endParaRPr lang="en-US"/>
                    </a:p>
                  </a:txBody>
                  <a:tcPr anchor="ctr"/>
                </a:tc>
                <a:tc>
                  <a:txBody>
                    <a:bodyPr/>
                    <a:lstStyle/>
                    <a:p>
                      <a:pPr algn="ctr">
                        <a:buNone/>
                      </a:pPr>
                      <a:endParaRPr lang="en-US"/>
                    </a:p>
                  </a:txBody>
                  <a:tcPr anchor="ctr"/>
                </a:tc>
                <a:tc>
                  <a:txBody>
                    <a:bodyPr/>
                    <a:lstStyle/>
                    <a:p>
                      <a:pPr algn="ctr">
                        <a:buNone/>
                      </a:pPr>
                      <a:endParaRPr lang="en-US"/>
                    </a:p>
                  </a:txBody>
                  <a:tcPr anchor="ctr"/>
                </a:tc>
                <a:tc>
                  <a:txBody>
                    <a:bodyPr/>
                    <a:lstStyle/>
                    <a:p>
                      <a:pPr lvl="0" algn="ctr">
                        <a:buNone/>
                      </a:pPr>
                      <a:endParaRPr lang="en-US"/>
                    </a:p>
                  </a:txBody>
                  <a:tcPr anchor="ctr"/>
                </a:tc>
                <a:extLst>
                  <a:ext uri="{0D108BD9-81ED-4DB2-BD59-A6C34878D82A}">
                    <a16:rowId xmlns:a16="http://schemas.microsoft.com/office/drawing/2014/main" xmlns="" val="2065328561"/>
                  </a:ext>
                </a:extLst>
              </a:tr>
              <a:tr h="613969">
                <a:tc>
                  <a:txBody>
                    <a:bodyPr/>
                    <a:lstStyle/>
                    <a:p>
                      <a:pPr algn="ctr">
                        <a:buNone/>
                      </a:pPr>
                      <a:r>
                        <a:rPr lang="en-US" sz="1400"/>
                        <a:t>many friends</a:t>
                      </a:r>
                      <a:endParaRPr lang="en-US"/>
                    </a:p>
                  </a:txBody>
                  <a:tcPr anchor="ctr"/>
                </a:tc>
                <a:tc>
                  <a:txBody>
                    <a:bodyPr/>
                    <a:lstStyle/>
                    <a:p>
                      <a:pPr algn="ctr">
                        <a:buNone/>
                      </a:pPr>
                      <a:r>
                        <a:rPr lang="en-US"/>
                        <a:t>-1.48</a:t>
                      </a:r>
                    </a:p>
                  </a:txBody>
                  <a:tcPr anchor="ctr"/>
                </a:tc>
                <a:tc>
                  <a:txBody>
                    <a:bodyPr/>
                    <a:lstStyle/>
                    <a:p>
                      <a:pPr algn="ctr">
                        <a:buNone/>
                      </a:pPr>
                      <a:r>
                        <a:rPr lang="en-US"/>
                        <a:t>1.76</a:t>
                      </a:r>
                    </a:p>
                  </a:txBody>
                  <a:tcPr anchor="ctr">
                    <a:solidFill>
                      <a:schemeClr val="accent3"/>
                    </a:solidFill>
                  </a:tcPr>
                </a:tc>
                <a:tc>
                  <a:txBody>
                    <a:bodyPr/>
                    <a:lstStyle/>
                    <a:p>
                      <a:pPr algn="ctr">
                        <a:buNone/>
                      </a:pPr>
                      <a:endParaRPr lang="en-US"/>
                    </a:p>
                  </a:txBody>
                  <a:tcPr anchor="ctr"/>
                </a:tc>
                <a:tc>
                  <a:txBody>
                    <a:bodyPr/>
                    <a:lstStyle/>
                    <a:p>
                      <a:pPr algn="ctr">
                        <a:buNone/>
                      </a:pPr>
                      <a:endParaRPr lang="en-US"/>
                    </a:p>
                  </a:txBody>
                  <a:tcPr anchor="ctr"/>
                </a:tc>
                <a:tc>
                  <a:txBody>
                    <a:bodyPr/>
                    <a:lstStyle/>
                    <a:p>
                      <a:pPr algn="ctr">
                        <a:buNone/>
                      </a:pPr>
                      <a:endParaRPr lang="en-US"/>
                    </a:p>
                  </a:txBody>
                  <a:tcPr anchor="ctr"/>
                </a:tc>
                <a:tc>
                  <a:txBody>
                    <a:bodyPr/>
                    <a:lstStyle/>
                    <a:p>
                      <a:pPr algn="ctr">
                        <a:buNone/>
                      </a:pPr>
                      <a:endParaRPr lang="en-US"/>
                    </a:p>
                  </a:txBody>
                  <a:tcPr anchor="ctr"/>
                </a:tc>
                <a:tc>
                  <a:txBody>
                    <a:bodyPr/>
                    <a:lstStyle/>
                    <a:p>
                      <a:pPr lvl="0" algn="ctr">
                        <a:buNone/>
                      </a:pPr>
                      <a:endParaRPr lang="en-US"/>
                    </a:p>
                  </a:txBody>
                  <a:tcPr anchor="ctr"/>
                </a:tc>
                <a:extLst>
                  <a:ext uri="{0D108BD9-81ED-4DB2-BD59-A6C34878D82A}">
                    <a16:rowId xmlns:a16="http://schemas.microsoft.com/office/drawing/2014/main" xmlns="" val="4115796136"/>
                  </a:ext>
                </a:extLst>
              </a:tr>
              <a:tr h="362085">
                <a:tc>
                  <a:txBody>
                    <a:bodyPr/>
                    <a:lstStyle/>
                    <a:p>
                      <a:pPr algn="ctr">
                        <a:buNone/>
                      </a:pPr>
                      <a:r>
                        <a:rPr lang="en-US" sz="1400"/>
                        <a:t>me</a:t>
                      </a:r>
                      <a:endParaRPr lang="en-US"/>
                    </a:p>
                  </a:txBody>
                  <a:tcPr anchor="ctr"/>
                </a:tc>
                <a:tc>
                  <a:txBody>
                    <a:bodyPr/>
                    <a:lstStyle/>
                    <a:p>
                      <a:pPr algn="ctr">
                        <a:buNone/>
                      </a:pPr>
                      <a:r>
                        <a:rPr lang="en-US"/>
                        <a:t>1.03</a:t>
                      </a:r>
                    </a:p>
                  </a:txBody>
                  <a:tcPr anchor="ctr">
                    <a:solidFill>
                      <a:schemeClr val="accent3"/>
                    </a:solidFill>
                  </a:tcPr>
                </a:tc>
                <a:tc>
                  <a:txBody>
                    <a:bodyPr/>
                    <a:lstStyle/>
                    <a:p>
                      <a:pPr algn="ctr">
                        <a:buNone/>
                      </a:pPr>
                      <a:r>
                        <a:rPr lang="en-US"/>
                        <a:t>-0.53</a:t>
                      </a:r>
                    </a:p>
                  </a:txBody>
                  <a:tcPr anchor="ctr"/>
                </a:tc>
                <a:tc>
                  <a:txBody>
                    <a:bodyPr/>
                    <a:lstStyle/>
                    <a:p>
                      <a:pPr algn="ctr">
                        <a:buNone/>
                      </a:pPr>
                      <a:r>
                        <a:rPr lang="en-US"/>
                        <a:t>-0.42</a:t>
                      </a:r>
                    </a:p>
                  </a:txBody>
                  <a:tcPr anchor="ctr"/>
                </a:tc>
                <a:tc>
                  <a:txBody>
                    <a:bodyPr/>
                    <a:lstStyle/>
                    <a:p>
                      <a:pPr algn="ctr">
                        <a:buNone/>
                      </a:pPr>
                      <a:endParaRPr lang="en-US"/>
                    </a:p>
                  </a:txBody>
                  <a:tcPr anchor="ctr"/>
                </a:tc>
                <a:tc>
                  <a:txBody>
                    <a:bodyPr/>
                    <a:lstStyle/>
                    <a:p>
                      <a:pPr algn="ctr">
                        <a:buNone/>
                      </a:pPr>
                      <a:endParaRPr lang="en-US"/>
                    </a:p>
                  </a:txBody>
                  <a:tcPr anchor="ctr"/>
                </a:tc>
                <a:tc>
                  <a:txBody>
                    <a:bodyPr/>
                    <a:lstStyle/>
                    <a:p>
                      <a:pPr algn="ctr">
                        <a:buNone/>
                      </a:pPr>
                      <a:endParaRPr lang="en-US"/>
                    </a:p>
                  </a:txBody>
                  <a:tcPr anchor="ctr"/>
                </a:tc>
                <a:tc>
                  <a:txBody>
                    <a:bodyPr/>
                    <a:lstStyle/>
                    <a:p>
                      <a:pPr lvl="0" algn="ctr">
                        <a:buNone/>
                      </a:pPr>
                      <a:endParaRPr lang="en-US"/>
                    </a:p>
                  </a:txBody>
                  <a:tcPr anchor="ctr"/>
                </a:tc>
                <a:extLst>
                  <a:ext uri="{0D108BD9-81ED-4DB2-BD59-A6C34878D82A}">
                    <a16:rowId xmlns:a16="http://schemas.microsoft.com/office/drawing/2014/main" xmlns="" val="2475115769"/>
                  </a:ext>
                </a:extLst>
              </a:tr>
              <a:tr h="362085">
                <a:tc>
                  <a:txBody>
                    <a:bodyPr/>
                    <a:lstStyle/>
                    <a:p>
                      <a:pPr algn="ctr">
                        <a:buNone/>
                      </a:pPr>
                      <a:r>
                        <a:rPr lang="en-US" sz="1400"/>
                        <a:t>it</a:t>
                      </a:r>
                      <a:endParaRPr lang="en-US"/>
                    </a:p>
                  </a:txBody>
                  <a:tcPr anchor="ctr"/>
                </a:tc>
                <a:tc>
                  <a:txBody>
                    <a:bodyPr/>
                    <a:lstStyle/>
                    <a:p>
                      <a:pPr algn="ctr">
                        <a:buNone/>
                      </a:pPr>
                      <a:r>
                        <a:rPr lang="en-US"/>
                        <a:t>-1.61</a:t>
                      </a:r>
                    </a:p>
                  </a:txBody>
                  <a:tcPr anchor="ctr"/>
                </a:tc>
                <a:tc>
                  <a:txBody>
                    <a:bodyPr/>
                    <a:lstStyle/>
                    <a:p>
                      <a:pPr algn="ctr">
                        <a:buNone/>
                      </a:pPr>
                      <a:r>
                        <a:rPr lang="en-US"/>
                        <a:t>-1.91</a:t>
                      </a:r>
                    </a:p>
                  </a:txBody>
                  <a:tcPr anchor="ctr"/>
                </a:tc>
                <a:tc>
                  <a:txBody>
                    <a:bodyPr/>
                    <a:lstStyle/>
                    <a:p>
                      <a:pPr algn="ctr">
                        <a:buNone/>
                      </a:pPr>
                      <a:r>
                        <a:rPr lang="en-US"/>
                        <a:t>-3.76</a:t>
                      </a:r>
                    </a:p>
                  </a:txBody>
                  <a:tcPr anchor="ctr"/>
                </a:tc>
                <a:tc>
                  <a:txBody>
                    <a:bodyPr/>
                    <a:lstStyle/>
                    <a:p>
                      <a:pPr algn="ctr">
                        <a:buNone/>
                      </a:pPr>
                      <a:r>
                        <a:rPr lang="en-US"/>
                        <a:t>1.76</a:t>
                      </a:r>
                    </a:p>
                  </a:txBody>
                  <a:tcPr anchor="ctr">
                    <a:solidFill>
                      <a:schemeClr val="accent3"/>
                    </a:solidFill>
                  </a:tcPr>
                </a:tc>
                <a:tc>
                  <a:txBody>
                    <a:bodyPr/>
                    <a:lstStyle/>
                    <a:p>
                      <a:pPr algn="ctr">
                        <a:buNone/>
                      </a:pPr>
                      <a:endParaRPr lang="en-US"/>
                    </a:p>
                  </a:txBody>
                  <a:tcPr anchor="ctr"/>
                </a:tc>
                <a:tc>
                  <a:txBody>
                    <a:bodyPr/>
                    <a:lstStyle/>
                    <a:p>
                      <a:pPr algn="ctr">
                        <a:buNone/>
                      </a:pPr>
                      <a:endParaRPr lang="en-US"/>
                    </a:p>
                  </a:txBody>
                  <a:tcPr anchor="ctr"/>
                </a:tc>
                <a:tc>
                  <a:txBody>
                    <a:bodyPr/>
                    <a:lstStyle/>
                    <a:p>
                      <a:pPr lvl="0" algn="ctr">
                        <a:buNone/>
                      </a:pPr>
                      <a:endParaRPr lang="en-US"/>
                    </a:p>
                  </a:txBody>
                  <a:tcPr anchor="ctr"/>
                </a:tc>
                <a:extLst>
                  <a:ext uri="{0D108BD9-81ED-4DB2-BD59-A6C34878D82A}">
                    <a16:rowId xmlns:a16="http://schemas.microsoft.com/office/drawing/2014/main" xmlns="" val="1229570674"/>
                  </a:ext>
                </a:extLst>
              </a:tr>
              <a:tr h="362085">
                <a:tc>
                  <a:txBody>
                    <a:bodyPr/>
                    <a:lstStyle/>
                    <a:p>
                      <a:pPr algn="ctr">
                        <a:buNone/>
                      </a:pPr>
                      <a:r>
                        <a:rPr lang="en-US" sz="1400"/>
                        <a:t>It</a:t>
                      </a:r>
                      <a:endParaRPr lang="en-US"/>
                    </a:p>
                  </a:txBody>
                  <a:tcPr anchor="ctr"/>
                </a:tc>
                <a:tc>
                  <a:txBody>
                    <a:bodyPr/>
                    <a:lstStyle/>
                    <a:p>
                      <a:pPr algn="ctr">
                        <a:buNone/>
                      </a:pPr>
                      <a:r>
                        <a:rPr lang="en-US"/>
                        <a:t>-1.81</a:t>
                      </a:r>
                    </a:p>
                  </a:txBody>
                  <a:tcPr anchor="ctr"/>
                </a:tc>
                <a:tc>
                  <a:txBody>
                    <a:bodyPr/>
                    <a:lstStyle/>
                    <a:p>
                      <a:pPr algn="ctr">
                        <a:buNone/>
                      </a:pPr>
                      <a:r>
                        <a:rPr lang="en-US"/>
                        <a:t>-1.76</a:t>
                      </a:r>
                    </a:p>
                  </a:txBody>
                  <a:tcPr anchor="ctr"/>
                </a:tc>
                <a:tc>
                  <a:txBody>
                    <a:bodyPr/>
                    <a:lstStyle/>
                    <a:p>
                      <a:pPr algn="ctr">
                        <a:buNone/>
                      </a:pPr>
                      <a:r>
                        <a:rPr lang="en-US"/>
                        <a:t>-4.01</a:t>
                      </a:r>
                    </a:p>
                  </a:txBody>
                  <a:tcPr anchor="ctr"/>
                </a:tc>
                <a:tc>
                  <a:txBody>
                    <a:bodyPr/>
                    <a:lstStyle/>
                    <a:p>
                      <a:pPr algn="ctr">
                        <a:buNone/>
                      </a:pPr>
                      <a:r>
                        <a:rPr lang="en-US"/>
                        <a:t>-1.31</a:t>
                      </a:r>
                    </a:p>
                  </a:txBody>
                  <a:tcPr anchor="ctr"/>
                </a:tc>
                <a:tc>
                  <a:txBody>
                    <a:bodyPr/>
                    <a:lstStyle/>
                    <a:p>
                      <a:pPr algn="ctr">
                        <a:buNone/>
                      </a:pPr>
                      <a:r>
                        <a:rPr lang="en-US"/>
                        <a:t>2.14</a:t>
                      </a:r>
                    </a:p>
                  </a:txBody>
                  <a:tcPr anchor="ctr">
                    <a:solidFill>
                      <a:schemeClr val="accent3"/>
                    </a:solidFill>
                  </a:tcPr>
                </a:tc>
                <a:tc>
                  <a:txBody>
                    <a:bodyPr/>
                    <a:lstStyle/>
                    <a:p>
                      <a:pPr algn="ctr">
                        <a:buNone/>
                      </a:pPr>
                      <a:endParaRPr lang="en-US"/>
                    </a:p>
                  </a:txBody>
                  <a:tcPr anchor="ctr"/>
                </a:tc>
                <a:tc>
                  <a:txBody>
                    <a:bodyPr/>
                    <a:lstStyle/>
                    <a:p>
                      <a:pPr lvl="0" algn="ctr">
                        <a:buNone/>
                      </a:pPr>
                      <a:endParaRPr lang="en-US"/>
                    </a:p>
                  </a:txBody>
                  <a:tcPr anchor="ctr"/>
                </a:tc>
                <a:extLst>
                  <a:ext uri="{0D108BD9-81ED-4DB2-BD59-A6C34878D82A}">
                    <a16:rowId xmlns:a16="http://schemas.microsoft.com/office/drawing/2014/main" xmlns="" val="3710742715"/>
                  </a:ext>
                </a:extLst>
              </a:tr>
              <a:tr h="865855">
                <a:tc>
                  <a:txBody>
                    <a:bodyPr/>
                    <a:lstStyle/>
                    <a:p>
                      <a:pPr algn="ctr">
                        <a:buNone/>
                      </a:pPr>
                      <a:r>
                        <a:rPr lang="en-US" sz="1400"/>
                        <a:t>almost everyone</a:t>
                      </a:r>
                      <a:endParaRPr lang="en-US"/>
                    </a:p>
                  </a:txBody>
                  <a:tcPr anchor="ctr"/>
                </a:tc>
                <a:tc>
                  <a:txBody>
                    <a:bodyPr/>
                    <a:lstStyle/>
                    <a:p>
                      <a:pPr algn="ctr">
                        <a:buNone/>
                      </a:pPr>
                      <a:r>
                        <a:rPr lang="en-US"/>
                        <a:t>-1.50</a:t>
                      </a:r>
                    </a:p>
                  </a:txBody>
                  <a:tcPr anchor="ctr"/>
                </a:tc>
                <a:tc>
                  <a:txBody>
                    <a:bodyPr/>
                    <a:lstStyle/>
                    <a:p>
                      <a:pPr algn="ctr">
                        <a:buNone/>
                      </a:pPr>
                      <a:r>
                        <a:rPr lang="en-US"/>
                        <a:t>-0.86</a:t>
                      </a:r>
                    </a:p>
                  </a:txBody>
                  <a:tcPr anchor="ctr"/>
                </a:tc>
                <a:tc>
                  <a:txBody>
                    <a:bodyPr/>
                    <a:lstStyle/>
                    <a:p>
                      <a:pPr algn="ctr">
                        <a:buNone/>
                      </a:pPr>
                      <a:r>
                        <a:rPr lang="en-US"/>
                        <a:t>-3.90</a:t>
                      </a:r>
                    </a:p>
                  </a:txBody>
                  <a:tcPr anchor="ctr"/>
                </a:tc>
                <a:tc>
                  <a:txBody>
                    <a:bodyPr/>
                    <a:lstStyle/>
                    <a:p>
                      <a:pPr algn="ctr">
                        <a:buNone/>
                      </a:pPr>
                      <a:r>
                        <a:rPr lang="en-US"/>
                        <a:t>-1.5</a:t>
                      </a:r>
                    </a:p>
                  </a:txBody>
                  <a:tcPr anchor="ctr"/>
                </a:tc>
                <a:tc>
                  <a:txBody>
                    <a:bodyPr/>
                    <a:lstStyle/>
                    <a:p>
                      <a:pPr algn="ctr">
                        <a:buNone/>
                      </a:pPr>
                      <a:r>
                        <a:rPr lang="en-US"/>
                        <a:t>-1.5</a:t>
                      </a:r>
                    </a:p>
                  </a:txBody>
                  <a:tcPr anchor="ctr"/>
                </a:tc>
                <a:tc>
                  <a:txBody>
                    <a:bodyPr/>
                    <a:lstStyle/>
                    <a:p>
                      <a:pPr algn="ctr">
                        <a:buNone/>
                      </a:pPr>
                      <a:r>
                        <a:rPr lang="en-US"/>
                        <a:t>1.82</a:t>
                      </a:r>
                    </a:p>
                  </a:txBody>
                  <a:tcPr anchor="ctr">
                    <a:solidFill>
                      <a:schemeClr val="accent3"/>
                    </a:solidFill>
                  </a:tcPr>
                </a:tc>
                <a:tc>
                  <a:txBody>
                    <a:bodyPr/>
                    <a:lstStyle/>
                    <a:p>
                      <a:pPr lvl="0" algn="ctr">
                        <a:buNone/>
                      </a:pPr>
                      <a:endParaRPr lang="en-US"/>
                    </a:p>
                  </a:txBody>
                  <a:tcPr anchor="ctr"/>
                </a:tc>
                <a:extLst>
                  <a:ext uri="{0D108BD9-81ED-4DB2-BD59-A6C34878D82A}">
                    <a16:rowId xmlns:a16="http://schemas.microsoft.com/office/drawing/2014/main" xmlns="" val="870720254"/>
                  </a:ext>
                </a:extLst>
              </a:tr>
              <a:tr h="613969">
                <a:tc>
                  <a:txBody>
                    <a:bodyPr/>
                    <a:lstStyle/>
                    <a:p>
                      <a:pPr lvl="0" algn="ctr">
                        <a:buNone/>
                      </a:pPr>
                      <a:r>
                        <a:rPr lang="en-US" sz="1400"/>
                        <a:t>this SMS</a:t>
                      </a:r>
                      <a:endParaRPr lang="en-US"/>
                    </a:p>
                  </a:txBody>
                  <a:tcPr anchor="ctr"/>
                </a:tc>
                <a:tc>
                  <a:txBody>
                    <a:bodyPr/>
                    <a:lstStyle/>
                    <a:p>
                      <a:pPr lvl="0" algn="ctr">
                        <a:buNone/>
                      </a:pPr>
                      <a:r>
                        <a:rPr lang="en-US"/>
                        <a:t>-1.49</a:t>
                      </a:r>
                    </a:p>
                  </a:txBody>
                  <a:tcPr anchor="ctr"/>
                </a:tc>
                <a:tc>
                  <a:txBody>
                    <a:bodyPr/>
                    <a:lstStyle/>
                    <a:p>
                      <a:pPr lvl="0" algn="ctr">
                        <a:buNone/>
                      </a:pPr>
                      <a:r>
                        <a:rPr lang="en-US"/>
                        <a:t>-3.6</a:t>
                      </a:r>
                    </a:p>
                  </a:txBody>
                  <a:tcPr anchor="ctr"/>
                </a:tc>
                <a:tc>
                  <a:txBody>
                    <a:bodyPr/>
                    <a:lstStyle/>
                    <a:p>
                      <a:pPr lvl="0" algn="ctr">
                        <a:buNone/>
                      </a:pPr>
                      <a:r>
                        <a:rPr lang="en-US"/>
                        <a:t>-1.47</a:t>
                      </a:r>
                    </a:p>
                  </a:txBody>
                  <a:tcPr anchor="ctr"/>
                </a:tc>
                <a:tc>
                  <a:txBody>
                    <a:bodyPr/>
                    <a:lstStyle/>
                    <a:p>
                      <a:pPr lvl="0" algn="ctr">
                        <a:buNone/>
                      </a:pPr>
                      <a:r>
                        <a:rPr lang="en-US"/>
                        <a:t>3.47</a:t>
                      </a:r>
                    </a:p>
                  </a:txBody>
                  <a:tcPr anchor="ctr">
                    <a:solidFill>
                      <a:schemeClr val="accent3"/>
                    </a:solidFill>
                  </a:tcPr>
                </a:tc>
                <a:tc>
                  <a:txBody>
                    <a:bodyPr/>
                    <a:lstStyle/>
                    <a:p>
                      <a:pPr lvl="0" algn="ctr">
                        <a:buNone/>
                      </a:pPr>
                      <a:r>
                        <a:rPr lang="en-US"/>
                        <a:t>-1.23</a:t>
                      </a:r>
                    </a:p>
                  </a:txBody>
                  <a:tcPr anchor="ctr"/>
                </a:tc>
                <a:tc>
                  <a:txBody>
                    <a:bodyPr/>
                    <a:lstStyle/>
                    <a:p>
                      <a:pPr lvl="0" algn="ctr">
                        <a:buNone/>
                      </a:pPr>
                      <a:r>
                        <a:rPr lang="en-US"/>
                        <a:t>-2.76</a:t>
                      </a:r>
                    </a:p>
                  </a:txBody>
                  <a:tcPr anchor="ctr"/>
                </a:tc>
                <a:tc>
                  <a:txBody>
                    <a:bodyPr/>
                    <a:lstStyle/>
                    <a:p>
                      <a:pPr lvl="0" algn="ctr">
                        <a:buNone/>
                      </a:pPr>
                      <a:r>
                        <a:rPr lang="en-US"/>
                        <a:t>-0.36</a:t>
                      </a:r>
                    </a:p>
                  </a:txBody>
                  <a:tcPr anchor="ctr"/>
                </a:tc>
                <a:extLst>
                  <a:ext uri="{0D108BD9-81ED-4DB2-BD59-A6C34878D82A}">
                    <a16:rowId xmlns:a16="http://schemas.microsoft.com/office/drawing/2014/main" xmlns="" val="2210884654"/>
                  </a:ext>
                </a:extLst>
              </a:tr>
            </a:tbl>
          </a:graphicData>
        </a:graphic>
      </p:graphicFrame>
    </p:spTree>
    <p:extLst>
      <p:ext uri="{BB962C8B-B14F-4D97-AF65-F5344CB8AC3E}">
        <p14:creationId xmlns:p14="http://schemas.microsoft.com/office/powerpoint/2010/main" val="147985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Demonstration</a:t>
            </a:r>
            <a:endParaRPr lang="en-US">
              <a:ea typeface="+mj-lt"/>
              <a:cs typeface="+mj-lt"/>
            </a:endParaRPr>
          </a:p>
        </p:txBody>
      </p:sp>
      <p:sp>
        <p:nvSpPr>
          <p:cNvPr id="12" name="Text Placeholder 11"/>
          <p:cNvSpPr>
            <a:spLocks noGrp="1"/>
          </p:cNvSpPr>
          <p:nvPr>
            <p:ph type="body" idx="1"/>
          </p:nvPr>
        </p:nvSpPr>
        <p:spPr>
          <a:xfrm>
            <a:off x="4858719" y="3618556"/>
            <a:ext cx="6934400" cy="1457056"/>
          </a:xfrm>
        </p:spPr>
        <p:txBody>
          <a:bodyPr vert="horz" lIns="0" tIns="0" rIns="0" bIns="0" rtlCol="0" anchor="t">
            <a:normAutofit fontScale="92500" lnSpcReduction="20000"/>
          </a:bodyPr>
          <a:lstStyle/>
          <a:p>
            <a:endParaRPr lang="en-US">
              <a:cs typeface="Arial"/>
            </a:endParaRPr>
          </a:p>
          <a:p>
            <a:r>
              <a:rPr lang="en-US" b="1">
                <a:cs typeface="Arial"/>
              </a:rPr>
              <a:t>Input Query</a:t>
            </a:r>
            <a:r>
              <a:rPr lang="en-US">
                <a:cs typeface="Arial"/>
              </a:rPr>
              <a:t>: </a:t>
            </a:r>
          </a:p>
          <a:p>
            <a:r>
              <a:rPr lang="en-US" b="1">
                <a:cs typeface="Arial"/>
              </a:rPr>
              <a:t>How many customers purchased property type Condo and display their seller name?</a:t>
            </a:r>
            <a:endParaRPr lang="en-US">
              <a:cs typeface="Arial"/>
            </a:endParaRPr>
          </a:p>
        </p:txBody>
      </p:sp>
      <p:sp>
        <p:nvSpPr>
          <p:cNvPr id="11" name="Freeform 10"/>
          <p:cNvSpPr/>
          <p:nvPr/>
        </p:nvSpPr>
        <p:spPr>
          <a:xfrm>
            <a:off x="0" y="0"/>
            <a:ext cx="6746789" cy="6858000"/>
          </a:xfrm>
          <a:custGeom>
            <a:avLst/>
            <a:gdLst>
              <a:gd name="connsiteX0" fmla="*/ 0 w 6746789"/>
              <a:gd name="connsiteY0" fmla="*/ 6870357 h 6870357"/>
              <a:gd name="connsiteX1" fmla="*/ 0 w 6746789"/>
              <a:gd name="connsiteY1" fmla="*/ 0 h 6870357"/>
              <a:gd name="connsiteX2" fmla="*/ 6746789 w 6746789"/>
              <a:gd name="connsiteY2" fmla="*/ 0 h 6870357"/>
              <a:gd name="connsiteX3" fmla="*/ 2141838 w 6746789"/>
              <a:gd name="connsiteY3" fmla="*/ 6870357 h 6870357"/>
              <a:gd name="connsiteX4" fmla="*/ 0 w 6746789"/>
              <a:gd name="connsiteY4" fmla="*/ 6870357 h 6870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6789" h="6870357">
                <a:moveTo>
                  <a:pt x="0" y="6870357"/>
                </a:moveTo>
                <a:lnTo>
                  <a:pt x="0" y="0"/>
                </a:lnTo>
                <a:lnTo>
                  <a:pt x="6746789" y="0"/>
                </a:lnTo>
                <a:lnTo>
                  <a:pt x="2141838" y="6870357"/>
                </a:lnTo>
                <a:lnTo>
                  <a:pt x="0" y="6870357"/>
                </a:lnTo>
                <a:close/>
              </a:path>
            </a:pathLst>
          </a:custGeom>
          <a:blipFill dpi="0" rotWithShape="1">
            <a:blip r:embed="rId2"/>
            <a:srcRect/>
            <a:stretch>
              <a:fillRect l="-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8762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a:t>CO REFERENCE MODULE</a:t>
            </a:r>
          </a:p>
        </p:txBody>
      </p:sp>
      <p:graphicFrame>
        <p:nvGraphicFramePr>
          <p:cNvPr id="6" name="Content Placeholder 5"/>
          <p:cNvGraphicFramePr>
            <a:graphicFrameLocks noGrp="1"/>
          </p:cNvGraphicFramePr>
          <p:nvPr>
            <p:ph idx="1"/>
            <p:extLst/>
          </p:nvPr>
        </p:nvGraphicFramePr>
        <p:xfrm>
          <a:off x="1618696" y="1333159"/>
          <a:ext cx="8679402" cy="101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686540" y="2701190"/>
            <a:ext cx="10762695" cy="492443"/>
          </a:xfrm>
          <a:prstGeom prst="rect">
            <a:avLst/>
          </a:prstGeom>
          <a:noFill/>
        </p:spPr>
        <p:txBody>
          <a:bodyPr wrap="square" lIns="0" tIns="0" rIns="0" bIns="0" rtlCol="0" anchor="t">
            <a:spAutoFit/>
          </a:bodyPr>
          <a:lstStyle/>
          <a:p>
            <a:pPr algn="ctr"/>
            <a:r>
              <a:rPr lang="en-US" sz="1400"/>
              <a:t>INPUT QUERY:</a:t>
            </a:r>
          </a:p>
          <a:p>
            <a:pPr algn="ctr"/>
            <a:r>
              <a:rPr lang="en-US" sz="1400" b="1"/>
              <a:t>How many customers purchased </a:t>
            </a:r>
            <a:r>
              <a:rPr lang="en-US" b="1"/>
              <a:t>property type condo</a:t>
            </a:r>
            <a:r>
              <a:rPr lang="en-US" sz="1400" b="1"/>
              <a:t> and display </a:t>
            </a:r>
            <a:r>
              <a:rPr lang="en-US" b="1"/>
              <a:t>their</a:t>
            </a:r>
            <a:r>
              <a:rPr lang="en-US" sz="1400" b="1"/>
              <a:t> seller name? </a:t>
            </a:r>
            <a:endParaRPr lang="en-US" sz="1400" b="1">
              <a:cs typeface="Arial"/>
            </a:endParaRPr>
          </a:p>
        </p:txBody>
      </p:sp>
      <p:sp>
        <p:nvSpPr>
          <p:cNvPr id="8" name="TextBox 7"/>
          <p:cNvSpPr txBox="1"/>
          <p:nvPr/>
        </p:nvSpPr>
        <p:spPr>
          <a:xfrm>
            <a:off x="686540" y="3311371"/>
            <a:ext cx="10762695" cy="1631216"/>
          </a:xfrm>
          <a:prstGeom prst="rect">
            <a:avLst/>
          </a:prstGeom>
          <a:noFill/>
        </p:spPr>
        <p:txBody>
          <a:bodyPr wrap="square" lIns="0" tIns="0" rIns="0" bIns="0" rtlCol="0">
            <a:spAutoFit/>
          </a:bodyPr>
          <a:lstStyle/>
          <a:p>
            <a:pPr algn="ctr"/>
            <a:r>
              <a:rPr lang="en-US" sz="1400"/>
              <a:t>OUTPUT:</a:t>
            </a:r>
          </a:p>
          <a:p>
            <a:endParaRPr lang="en-US" sz="1400"/>
          </a:p>
          <a:p>
            <a:pPr marL="285750" indent="-285750">
              <a:buFont typeface="Arial" panose="020B0604020202020204" pitchFamily="34" charset="0"/>
              <a:buChar char="•"/>
            </a:pPr>
            <a:r>
              <a:rPr lang="en-US" sz="1400"/>
              <a:t>MENTION LIST: </a:t>
            </a:r>
            <a:r>
              <a:rPr lang="en-US" sz="1400" i="1"/>
              <a:t>Potential mentions referring to common entity</a:t>
            </a:r>
            <a:r>
              <a:rPr lang="en-US" sz="1400"/>
              <a:t>  </a:t>
            </a:r>
          </a:p>
          <a:p>
            <a:r>
              <a:rPr lang="en-US" sz="1400"/>
              <a:t>      </a:t>
            </a:r>
            <a:r>
              <a:rPr lang="en-US"/>
              <a:t>[How many customers, </a:t>
            </a:r>
            <a:r>
              <a:rPr lang="en-US" err="1"/>
              <a:t>property_type</a:t>
            </a:r>
            <a:r>
              <a:rPr lang="en-US"/>
              <a:t>, </a:t>
            </a:r>
            <a:r>
              <a:rPr lang="en-US" err="1"/>
              <a:t>property_type</a:t>
            </a:r>
            <a:r>
              <a:rPr lang="en-US"/>
              <a:t> condo, their, their </a:t>
            </a:r>
            <a:r>
              <a:rPr lang="en-US" err="1"/>
              <a:t>seller_name</a:t>
            </a:r>
            <a:r>
              <a:rPr lang="en-US"/>
              <a:t>, </a:t>
            </a:r>
            <a:r>
              <a:rPr lang="en-US" err="1"/>
              <a:t>seller_name</a:t>
            </a:r>
            <a:r>
              <a:rPr lang="en-US"/>
              <a:t>]</a:t>
            </a:r>
          </a:p>
          <a:p>
            <a:endParaRPr lang="en-US" sz="1400"/>
          </a:p>
          <a:p>
            <a:pPr marL="285750" indent="-285750">
              <a:buFont typeface="Arial" panose="020B0604020202020204" pitchFamily="34" charset="0"/>
              <a:buChar char="•"/>
            </a:pPr>
            <a:r>
              <a:rPr lang="en-US" sz="1400"/>
              <a:t>MOST REPRESENTATIVE PAIR: </a:t>
            </a:r>
            <a:r>
              <a:rPr lang="en-US" sz="1400" i="1"/>
              <a:t>Co-referential pronouns and most probable replacement</a:t>
            </a:r>
          </a:p>
          <a:p>
            <a:r>
              <a:rPr lang="en-US" sz="1400"/>
              <a:t>      </a:t>
            </a:r>
            <a:r>
              <a:rPr lang="en-US"/>
              <a:t>{</a:t>
            </a:r>
            <a:r>
              <a:rPr lang="en-US" b="1"/>
              <a:t>their</a:t>
            </a:r>
            <a:r>
              <a:rPr lang="en-US"/>
              <a:t>: How many customers} </a:t>
            </a:r>
          </a:p>
        </p:txBody>
      </p:sp>
    </p:spTree>
    <p:extLst>
      <p:ext uri="{BB962C8B-B14F-4D97-AF65-F5344CB8AC3E}">
        <p14:creationId xmlns:p14="http://schemas.microsoft.com/office/powerpoint/2010/main" val="2377205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a:cs typeface="Arial"/>
              </a:rPr>
              <a:t>RULE BOOK MODULE</a:t>
            </a:r>
          </a:p>
        </p:txBody>
      </p:sp>
      <p:graphicFrame>
        <p:nvGraphicFramePr>
          <p:cNvPr id="6" name="Content Placeholder 5"/>
          <p:cNvGraphicFramePr>
            <a:graphicFrameLocks noGrp="1"/>
          </p:cNvGraphicFramePr>
          <p:nvPr>
            <p:ph idx="1"/>
            <p:extLst/>
          </p:nvPr>
        </p:nvGraphicFramePr>
        <p:xfrm>
          <a:off x="1618696" y="1333159"/>
          <a:ext cx="8679402" cy="101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686540" y="2701190"/>
            <a:ext cx="10762695" cy="1138773"/>
          </a:xfrm>
          <a:prstGeom prst="rect">
            <a:avLst/>
          </a:prstGeom>
          <a:noFill/>
        </p:spPr>
        <p:txBody>
          <a:bodyPr wrap="square" lIns="0" tIns="0" rIns="0" bIns="0" rtlCol="0" anchor="t">
            <a:spAutoFit/>
          </a:bodyPr>
          <a:lstStyle/>
          <a:p>
            <a:pPr algn="ctr"/>
            <a:r>
              <a:rPr lang="en-US" sz="1400"/>
              <a:t>INPUT QUERY:</a:t>
            </a:r>
          </a:p>
          <a:p>
            <a:pPr algn="ctr"/>
            <a:r>
              <a:rPr lang="en-US" sz="1400" b="1"/>
              <a:t>How many customers purchased </a:t>
            </a:r>
            <a:r>
              <a:rPr lang="en-US" b="1"/>
              <a:t>property type condo</a:t>
            </a:r>
            <a:r>
              <a:rPr lang="en-US" sz="1400" b="1"/>
              <a:t> and display </a:t>
            </a:r>
            <a:r>
              <a:rPr lang="en-US" b="1"/>
              <a:t>their</a:t>
            </a:r>
            <a:r>
              <a:rPr lang="en-US" sz="1400" b="1"/>
              <a:t> seller name?</a:t>
            </a:r>
            <a:endParaRPr lang="en-US" sz="1400" b="1">
              <a:cs typeface="Arial"/>
            </a:endParaRPr>
          </a:p>
          <a:p>
            <a:pPr algn="ctr"/>
            <a:endParaRPr lang="en-US" sz="1400" b="1"/>
          </a:p>
          <a:p>
            <a:pPr algn="ctr"/>
            <a:r>
              <a:rPr lang="en-US" sz="1400"/>
              <a:t>INPUT to RULEBOOK:</a:t>
            </a:r>
            <a:endParaRPr lang="en-US" sz="1400">
              <a:cs typeface="Arial"/>
            </a:endParaRPr>
          </a:p>
          <a:p>
            <a:pPr algn="ctr"/>
            <a:r>
              <a:rPr lang="en-US" sz="1400" b="1"/>
              <a:t>Mention List &amp; Co-referential pronouns </a:t>
            </a:r>
            <a:r>
              <a:rPr lang="en-US" sz="1400"/>
              <a:t>(</a:t>
            </a:r>
            <a:r>
              <a:rPr lang="en-US" sz="1400" i="1"/>
              <a:t>from Co-reference Module</a:t>
            </a:r>
            <a:r>
              <a:rPr lang="en-US" sz="1400"/>
              <a:t>)</a:t>
            </a:r>
            <a:endParaRPr lang="en-US" sz="1400" b="1"/>
          </a:p>
        </p:txBody>
      </p:sp>
      <p:sp>
        <p:nvSpPr>
          <p:cNvPr id="8" name="TextBox 7"/>
          <p:cNvSpPr txBox="1"/>
          <p:nvPr/>
        </p:nvSpPr>
        <p:spPr>
          <a:xfrm>
            <a:off x="686540" y="4048218"/>
            <a:ext cx="10762695" cy="1138773"/>
          </a:xfrm>
          <a:prstGeom prst="rect">
            <a:avLst/>
          </a:prstGeom>
          <a:noFill/>
        </p:spPr>
        <p:txBody>
          <a:bodyPr wrap="square" lIns="0" tIns="0" rIns="0" bIns="0" rtlCol="0" anchor="t">
            <a:spAutoFit/>
          </a:bodyPr>
          <a:lstStyle/>
          <a:p>
            <a:pPr algn="ctr"/>
            <a:r>
              <a:rPr lang="en-US" sz="1400"/>
              <a:t>OUTPUT:</a:t>
            </a:r>
          </a:p>
          <a:p>
            <a:pPr marL="285750" indent="-285750">
              <a:buFont typeface="Arial" panose="020B0604020202020204" pitchFamily="34" charset="0"/>
              <a:buChar char="•"/>
            </a:pPr>
            <a:r>
              <a:rPr lang="en-US" sz="1400" cap="all"/>
              <a:t>Most probable replacement List</a:t>
            </a:r>
            <a:r>
              <a:rPr lang="en-US" sz="1400"/>
              <a:t>: </a:t>
            </a:r>
            <a:r>
              <a:rPr lang="en-US" sz="1400" i="1"/>
              <a:t>(Output of customized filters specific to datasets)</a:t>
            </a:r>
            <a:endParaRPr lang="en-US" sz="1400" i="1">
              <a:cs typeface="Arial"/>
            </a:endParaRPr>
          </a:p>
          <a:p>
            <a:endParaRPr lang="en-US" sz="1400" i="1"/>
          </a:p>
          <a:p>
            <a:r>
              <a:rPr lang="en-US" sz="1400"/>
              <a:t>      </a:t>
            </a:r>
            <a:r>
              <a:rPr lang="en-US"/>
              <a:t>{</a:t>
            </a:r>
            <a:r>
              <a:rPr lang="en-US" b="1"/>
              <a:t>their</a:t>
            </a:r>
            <a:r>
              <a:rPr lang="en-US"/>
              <a:t>: [</a:t>
            </a:r>
            <a:r>
              <a:rPr lang="en-US" err="1"/>
              <a:t>property_type</a:t>
            </a:r>
            <a:r>
              <a:rPr lang="en-US"/>
              <a:t>, </a:t>
            </a:r>
            <a:r>
              <a:rPr lang="en-US" err="1"/>
              <a:t>property_type</a:t>
            </a:r>
            <a:r>
              <a:rPr lang="en-US"/>
              <a:t> condo]}</a:t>
            </a:r>
            <a:endParaRPr lang="en-US">
              <a:cs typeface="Arial"/>
            </a:endParaRPr>
          </a:p>
          <a:p>
            <a:endParaRPr lang="en-US" sz="1400"/>
          </a:p>
        </p:txBody>
      </p:sp>
    </p:spTree>
    <p:extLst>
      <p:ext uri="{BB962C8B-B14F-4D97-AF65-F5344CB8AC3E}">
        <p14:creationId xmlns:p14="http://schemas.microsoft.com/office/powerpoint/2010/main" val="1463880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a:cs typeface="Arial"/>
              </a:rPr>
              <a:t>SPLIT SENTENCE MODULE</a:t>
            </a:r>
          </a:p>
        </p:txBody>
      </p:sp>
      <p:graphicFrame>
        <p:nvGraphicFramePr>
          <p:cNvPr id="6" name="Content Placeholder 5"/>
          <p:cNvGraphicFramePr>
            <a:graphicFrameLocks noGrp="1"/>
          </p:cNvGraphicFramePr>
          <p:nvPr>
            <p:ph idx="1"/>
            <p:extLst/>
          </p:nvPr>
        </p:nvGraphicFramePr>
        <p:xfrm>
          <a:off x="1618696" y="1333159"/>
          <a:ext cx="8679402" cy="101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686540" y="2701190"/>
            <a:ext cx="10972800" cy="1138773"/>
          </a:xfrm>
          <a:prstGeom prst="rect">
            <a:avLst/>
          </a:prstGeom>
          <a:noFill/>
        </p:spPr>
        <p:txBody>
          <a:bodyPr wrap="square" lIns="0" tIns="0" rIns="0" bIns="0" rtlCol="0" anchor="t">
            <a:spAutoFit/>
          </a:bodyPr>
          <a:lstStyle/>
          <a:p>
            <a:pPr algn="ctr"/>
            <a:r>
              <a:rPr lang="en-US" sz="1400"/>
              <a:t>INPUT QUERY:</a:t>
            </a:r>
          </a:p>
          <a:p>
            <a:pPr algn="ctr"/>
            <a:r>
              <a:rPr lang="en-US" sz="1400" b="1"/>
              <a:t>How many customers purchased </a:t>
            </a:r>
            <a:r>
              <a:rPr lang="en-US" b="1"/>
              <a:t>property type condo</a:t>
            </a:r>
            <a:r>
              <a:rPr lang="en-US" sz="1400" b="1"/>
              <a:t> and display </a:t>
            </a:r>
            <a:r>
              <a:rPr lang="en-US" b="1"/>
              <a:t>their</a:t>
            </a:r>
            <a:r>
              <a:rPr lang="en-US" sz="1400" b="1"/>
              <a:t> seller name?</a:t>
            </a:r>
            <a:endParaRPr lang="en-US" sz="1400" b="1">
              <a:cs typeface="Arial"/>
            </a:endParaRPr>
          </a:p>
          <a:p>
            <a:pPr algn="ctr"/>
            <a:endParaRPr lang="en-US" sz="1400" b="1"/>
          </a:p>
          <a:p>
            <a:pPr algn="ctr"/>
            <a:r>
              <a:rPr lang="en-US" sz="1400"/>
              <a:t>INPUT to Split Sentence Module:</a:t>
            </a:r>
            <a:endParaRPr lang="en-US" sz="1400">
              <a:cs typeface="Arial"/>
            </a:endParaRPr>
          </a:p>
          <a:p>
            <a:pPr algn="ctr"/>
            <a:r>
              <a:rPr lang="en-US" sz="1400" b="1"/>
              <a:t>Input Query &amp; Co-referential Pronoun</a:t>
            </a:r>
            <a:r>
              <a:rPr lang="en-US" sz="1400"/>
              <a:t> </a:t>
            </a:r>
            <a:r>
              <a:rPr lang="en-US" sz="1400" i="1"/>
              <a:t>(from Co-reference Module)</a:t>
            </a:r>
            <a:endParaRPr lang="en-US" sz="1400" i="1">
              <a:cs typeface="Arial"/>
            </a:endParaRPr>
          </a:p>
        </p:txBody>
      </p:sp>
      <p:sp>
        <p:nvSpPr>
          <p:cNvPr id="8" name="TextBox 7"/>
          <p:cNvSpPr txBox="1"/>
          <p:nvPr/>
        </p:nvSpPr>
        <p:spPr>
          <a:xfrm>
            <a:off x="686540" y="4048218"/>
            <a:ext cx="10762695" cy="1138773"/>
          </a:xfrm>
          <a:prstGeom prst="rect">
            <a:avLst/>
          </a:prstGeom>
          <a:noFill/>
        </p:spPr>
        <p:txBody>
          <a:bodyPr wrap="square" lIns="0" tIns="0" rIns="0" bIns="0" rtlCol="0" anchor="t">
            <a:spAutoFit/>
          </a:bodyPr>
          <a:lstStyle/>
          <a:p>
            <a:pPr algn="ctr"/>
            <a:r>
              <a:rPr lang="en-US" sz="1400"/>
              <a:t>OUTPUT:</a:t>
            </a:r>
          </a:p>
          <a:p>
            <a:pPr marL="285750" indent="-285750">
              <a:buFont typeface="Arial" panose="020B0604020202020204" pitchFamily="34" charset="0"/>
              <a:buChar char="•"/>
            </a:pPr>
            <a:r>
              <a:rPr lang="en-US" sz="1400" cap="all"/>
              <a:t>Simple Queries: </a:t>
            </a:r>
            <a:r>
              <a:rPr lang="en-US" sz="1400"/>
              <a:t>Co-referential queries split into simple queries with replacements</a:t>
            </a:r>
          </a:p>
          <a:p>
            <a:endParaRPr lang="en-US" sz="1400"/>
          </a:p>
          <a:p>
            <a:r>
              <a:rPr lang="en-US" sz="1400"/>
              <a:t>      </a:t>
            </a:r>
            <a:r>
              <a:rPr lang="en-US"/>
              <a:t>['How many customers purchased </a:t>
            </a:r>
            <a:r>
              <a:rPr lang="en-US" err="1"/>
              <a:t>property_type</a:t>
            </a:r>
            <a:r>
              <a:rPr lang="en-US"/>
              <a:t> Condo ', 'display property_type condo seller_name ']</a:t>
            </a:r>
            <a:endParaRPr lang="en-US">
              <a:cs typeface="Arial"/>
            </a:endParaRPr>
          </a:p>
          <a:p>
            <a:pPr marL="285750" indent="-285750">
              <a:buFont typeface="Arial" panose="020B0604020202020204" pitchFamily="34" charset="0"/>
              <a:buChar char="•"/>
            </a:pPr>
            <a:endParaRPr lang="en-US" sz="1400"/>
          </a:p>
        </p:txBody>
      </p:sp>
    </p:spTree>
    <p:extLst>
      <p:ext uri="{BB962C8B-B14F-4D97-AF65-F5344CB8AC3E}">
        <p14:creationId xmlns:p14="http://schemas.microsoft.com/office/powerpoint/2010/main" val="980953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a:cs typeface="Arial"/>
              </a:rPr>
              <a:t>INDEPENDENCE TEST MODULE</a:t>
            </a:r>
          </a:p>
        </p:txBody>
      </p:sp>
      <p:graphicFrame>
        <p:nvGraphicFramePr>
          <p:cNvPr id="6" name="Content Placeholder 5"/>
          <p:cNvGraphicFramePr>
            <a:graphicFrameLocks noGrp="1"/>
          </p:cNvGraphicFramePr>
          <p:nvPr>
            <p:ph idx="1"/>
            <p:extLst/>
          </p:nvPr>
        </p:nvGraphicFramePr>
        <p:xfrm>
          <a:off x="1618696" y="1333159"/>
          <a:ext cx="8679402" cy="101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686540" y="2701190"/>
            <a:ext cx="10972800" cy="1138773"/>
          </a:xfrm>
          <a:prstGeom prst="rect">
            <a:avLst/>
          </a:prstGeom>
          <a:noFill/>
        </p:spPr>
        <p:txBody>
          <a:bodyPr wrap="square" lIns="0" tIns="0" rIns="0" bIns="0" rtlCol="0" anchor="t">
            <a:spAutoFit/>
          </a:bodyPr>
          <a:lstStyle/>
          <a:p>
            <a:pPr algn="ctr"/>
            <a:r>
              <a:rPr lang="en-US" sz="1400"/>
              <a:t>INPUT QUERY:</a:t>
            </a:r>
          </a:p>
          <a:p>
            <a:pPr algn="ctr"/>
            <a:r>
              <a:rPr lang="en-US" sz="1400" b="1"/>
              <a:t>How many customers purchased </a:t>
            </a:r>
            <a:r>
              <a:rPr lang="en-US" b="1"/>
              <a:t>property type Condo</a:t>
            </a:r>
            <a:r>
              <a:rPr lang="en-US" sz="1400" b="1"/>
              <a:t> and display </a:t>
            </a:r>
            <a:r>
              <a:rPr lang="en-US" b="1"/>
              <a:t>their</a:t>
            </a:r>
            <a:r>
              <a:rPr lang="en-US" sz="1400" b="1"/>
              <a:t> seller name?</a:t>
            </a:r>
            <a:endParaRPr lang="en-US" sz="1400" b="1">
              <a:cs typeface="Arial"/>
            </a:endParaRPr>
          </a:p>
          <a:p>
            <a:pPr algn="ctr"/>
            <a:endParaRPr lang="en-US" sz="1400" b="1"/>
          </a:p>
          <a:p>
            <a:pPr algn="ctr"/>
            <a:r>
              <a:rPr lang="en-US" sz="1400"/>
              <a:t>INPUT to Independence Test Module:</a:t>
            </a:r>
            <a:endParaRPr lang="en-US" sz="1400">
              <a:cs typeface="Arial"/>
            </a:endParaRPr>
          </a:p>
          <a:p>
            <a:pPr algn="ctr"/>
            <a:r>
              <a:rPr lang="en-US" sz="1400" b="1"/>
              <a:t>Split Sentence </a:t>
            </a:r>
            <a:r>
              <a:rPr lang="en-US" sz="1400"/>
              <a:t>(</a:t>
            </a:r>
            <a:r>
              <a:rPr lang="en-US" sz="1400" i="1"/>
              <a:t>from split sentence module</a:t>
            </a:r>
            <a:r>
              <a:rPr lang="en-US" sz="1400"/>
              <a:t>)</a:t>
            </a:r>
            <a:endParaRPr lang="en-US" sz="1400" b="1"/>
          </a:p>
        </p:txBody>
      </p:sp>
      <p:sp>
        <p:nvSpPr>
          <p:cNvPr id="8" name="TextBox 7"/>
          <p:cNvSpPr txBox="1"/>
          <p:nvPr/>
        </p:nvSpPr>
        <p:spPr>
          <a:xfrm>
            <a:off x="686540" y="4048218"/>
            <a:ext cx="10762695" cy="1785104"/>
          </a:xfrm>
          <a:prstGeom prst="rect">
            <a:avLst/>
          </a:prstGeom>
          <a:noFill/>
        </p:spPr>
        <p:txBody>
          <a:bodyPr wrap="square" lIns="0" tIns="0" rIns="0" bIns="0" rtlCol="0" anchor="t">
            <a:spAutoFit/>
          </a:bodyPr>
          <a:lstStyle/>
          <a:p>
            <a:pPr algn="ctr"/>
            <a:r>
              <a:rPr lang="en-US" sz="1400"/>
              <a:t>OUTPUT:</a:t>
            </a:r>
          </a:p>
          <a:p>
            <a:pPr marL="285750" indent="-285750">
              <a:buFont typeface="Arial" panose="020B0604020202020204" pitchFamily="34" charset="0"/>
              <a:buChar char="•"/>
            </a:pPr>
            <a:r>
              <a:rPr lang="en-US" sz="1400"/>
              <a:t>Boolean: Returns whether list of queries are Independent</a:t>
            </a:r>
          </a:p>
          <a:p>
            <a:pPr marL="285750" indent="-285750">
              <a:buFont typeface="Arial" panose="020B0604020202020204" pitchFamily="34" charset="0"/>
              <a:buChar char="•"/>
            </a:pPr>
            <a:endParaRPr lang="en-US" sz="1400"/>
          </a:p>
          <a:p>
            <a:r>
              <a:rPr lang="en-US" sz="1400"/>
              <a:t>      ['How many customers purchased </a:t>
            </a:r>
            <a:r>
              <a:rPr lang="en-US" sz="1400" err="1"/>
              <a:t>property_type</a:t>
            </a:r>
            <a:r>
              <a:rPr lang="en-US" sz="1400"/>
              <a:t> Condo ', 'display property_type condo seller_name ']</a:t>
            </a:r>
            <a:endParaRPr lang="en-US" sz="1400">
              <a:cs typeface="Arial"/>
            </a:endParaRPr>
          </a:p>
          <a:p>
            <a:r>
              <a:rPr lang="en-US" sz="1400"/>
              <a:t>      </a:t>
            </a:r>
            <a:r>
              <a:rPr lang="en-US" b="1"/>
              <a:t>TRUE </a:t>
            </a:r>
            <a:r>
              <a:rPr lang="en-US" sz="1400"/>
              <a:t>(As first query returns a numeric type while second returns a table)</a:t>
            </a:r>
            <a:endParaRPr lang="en-US" b="1"/>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p:txBody>
      </p:sp>
    </p:spTree>
    <p:extLst>
      <p:ext uri="{BB962C8B-B14F-4D97-AF65-F5344CB8AC3E}">
        <p14:creationId xmlns:p14="http://schemas.microsoft.com/office/powerpoint/2010/main" val="4179626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a:t>RESULTS</a:t>
            </a:r>
          </a:p>
        </p:txBody>
      </p:sp>
      <p:graphicFrame>
        <p:nvGraphicFramePr>
          <p:cNvPr id="6" name="Table 5"/>
          <p:cNvGraphicFramePr>
            <a:graphicFrameLocks noGrp="1"/>
          </p:cNvGraphicFramePr>
          <p:nvPr>
            <p:extLst>
              <p:ext uri="{D42A27DB-BD31-4B8C-83A1-F6EECF244321}">
                <p14:modId xmlns:p14="http://schemas.microsoft.com/office/powerpoint/2010/main" val="3563367366"/>
              </p:ext>
            </p:extLst>
          </p:nvPr>
        </p:nvGraphicFramePr>
        <p:xfrm>
          <a:off x="350108" y="803189"/>
          <a:ext cx="6911042" cy="5748129"/>
        </p:xfrm>
        <a:graphic>
          <a:graphicData uri="http://schemas.openxmlformats.org/drawingml/2006/table">
            <a:tbl>
              <a:tblPr firstRow="1" bandRow="1">
                <a:tableStyleId>{2D5ABB26-0587-4C30-8999-92F81FD0307C}</a:tableStyleId>
              </a:tblPr>
              <a:tblGrid>
                <a:gridCol w="2159023">
                  <a:extLst>
                    <a:ext uri="{9D8B030D-6E8A-4147-A177-3AD203B41FA5}">
                      <a16:colId xmlns:a16="http://schemas.microsoft.com/office/drawing/2014/main" xmlns="" val="20000"/>
                    </a:ext>
                  </a:extLst>
                </a:gridCol>
                <a:gridCol w="3080881">
                  <a:extLst>
                    <a:ext uri="{9D8B030D-6E8A-4147-A177-3AD203B41FA5}">
                      <a16:colId xmlns:a16="http://schemas.microsoft.com/office/drawing/2014/main" xmlns="" val="20002"/>
                    </a:ext>
                  </a:extLst>
                </a:gridCol>
                <a:gridCol w="1671138">
                  <a:extLst>
                    <a:ext uri="{9D8B030D-6E8A-4147-A177-3AD203B41FA5}">
                      <a16:colId xmlns:a16="http://schemas.microsoft.com/office/drawing/2014/main" xmlns="" val="20003"/>
                    </a:ext>
                  </a:extLst>
                </a:gridCol>
              </a:tblGrid>
              <a:tr h="731972">
                <a:tc>
                  <a:txBody>
                    <a:bodyPr/>
                    <a:lstStyle/>
                    <a:p>
                      <a:pPr algn="ctr"/>
                      <a:r>
                        <a:rPr lang="en-US" sz="1200" b="1"/>
                        <a:t>QUERY</a:t>
                      </a:r>
                    </a:p>
                  </a:txBody>
                  <a:tcPr anchor="ctr"/>
                </a:tc>
                <a:tc>
                  <a:txBody>
                    <a:bodyPr/>
                    <a:lstStyle/>
                    <a:p>
                      <a:pPr algn="ctr"/>
                      <a:r>
                        <a:rPr lang="en-US" sz="1200" b="1"/>
                        <a:t>RESOLVED QUERIES</a:t>
                      </a:r>
                    </a:p>
                  </a:txBody>
                  <a:tcPr anchor="ctr"/>
                </a:tc>
                <a:tc>
                  <a:txBody>
                    <a:bodyPr/>
                    <a:lstStyle/>
                    <a:p>
                      <a:pPr algn="ctr"/>
                      <a:r>
                        <a:rPr lang="en-US" sz="1200" b="1"/>
                        <a:t>RESOLVED</a:t>
                      </a:r>
                      <a:r>
                        <a:rPr lang="en-US" sz="1200" b="1" baseline="0"/>
                        <a:t> STATUS</a:t>
                      </a:r>
                      <a:endParaRPr lang="en-US" sz="1200" b="1"/>
                    </a:p>
                  </a:txBody>
                  <a:tcPr anchor="ctr"/>
                </a:tc>
                <a:extLst>
                  <a:ext uri="{0D108BD9-81ED-4DB2-BD59-A6C34878D82A}">
                    <a16:rowId xmlns:a16="http://schemas.microsoft.com/office/drawing/2014/main" xmlns="" val="10000"/>
                  </a:ext>
                </a:extLst>
              </a:tr>
              <a:tr h="839614">
                <a:tc>
                  <a:txBody>
                    <a:bodyPr/>
                    <a:lstStyle/>
                    <a:p>
                      <a:pPr algn="l" fontAlgn="ctr"/>
                      <a:r>
                        <a:rPr lang="en-US" sz="1300" u="none" strike="noStrike">
                          <a:effectLst/>
                        </a:rPr>
                        <a:t>Display </a:t>
                      </a:r>
                      <a:r>
                        <a:rPr lang="en-US" sz="1300" u="none" strike="noStrike">
                          <a:solidFill>
                            <a:srgbClr val="FF6503"/>
                          </a:solidFill>
                          <a:effectLst/>
                        </a:rPr>
                        <a:t>the credit</a:t>
                      </a:r>
                      <a:r>
                        <a:rPr lang="en-US" sz="1300" u="none" strike="noStrike" baseline="0">
                          <a:solidFill>
                            <a:srgbClr val="FF6503"/>
                          </a:solidFill>
                          <a:effectLst/>
                        </a:rPr>
                        <a:t> </a:t>
                      </a:r>
                      <a:r>
                        <a:rPr lang="en-US" sz="1300" u="none" strike="noStrike">
                          <a:solidFill>
                            <a:srgbClr val="FF6503"/>
                          </a:solidFill>
                          <a:effectLst/>
                        </a:rPr>
                        <a:t>score</a:t>
                      </a:r>
                      <a:r>
                        <a:rPr lang="en-US" sz="1300" u="none" strike="noStrike">
                          <a:solidFill>
                            <a:schemeClr val="accent3">
                              <a:lumMod val="60000"/>
                              <a:lumOff val="40000"/>
                            </a:schemeClr>
                          </a:solidFill>
                          <a:effectLst/>
                        </a:rPr>
                        <a:t> </a:t>
                      </a:r>
                      <a:r>
                        <a:rPr lang="en-US" sz="1300" u="none" strike="noStrike">
                          <a:effectLst/>
                        </a:rPr>
                        <a:t>and sort </a:t>
                      </a:r>
                      <a:r>
                        <a:rPr lang="en-US" sz="1300" u="none" strike="noStrike">
                          <a:solidFill>
                            <a:srgbClr val="FF6503"/>
                          </a:solidFill>
                          <a:effectLst/>
                        </a:rPr>
                        <a:t>its</a:t>
                      </a:r>
                      <a:r>
                        <a:rPr lang="en-US" sz="1300" u="none" strike="noStrike">
                          <a:effectLst/>
                        </a:rPr>
                        <a:t> average value across channel?</a:t>
                      </a:r>
                      <a:endParaRPr lang="en-US" sz="1300" b="0" i="0" u="none" strike="noStrike">
                        <a:solidFill>
                          <a:srgbClr val="006100"/>
                        </a:solidFill>
                        <a:effectLst/>
                        <a:latin typeface="+mn-lt"/>
                      </a:endParaRPr>
                    </a:p>
                  </a:txBody>
                  <a:tcPr marL="9525" marR="9525" marT="9525" marB="0" anchor="ctr"/>
                </a:tc>
                <a:tc>
                  <a:txBody>
                    <a:bodyPr/>
                    <a:lstStyle/>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300">
                          <a:effectLst/>
                        </a:rPr>
                        <a:t>Display the </a:t>
                      </a:r>
                      <a:r>
                        <a:rPr lang="en-US" sz="1300" err="1">
                          <a:effectLst/>
                        </a:rPr>
                        <a:t>credit_score</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300">
                          <a:effectLst/>
                        </a:rPr>
                        <a:t>sort the </a:t>
                      </a:r>
                      <a:r>
                        <a:rPr lang="en-US" sz="1300" err="1">
                          <a:effectLst/>
                        </a:rPr>
                        <a:t>credit_score</a:t>
                      </a:r>
                      <a:r>
                        <a:rPr lang="en-US" sz="1300">
                          <a:effectLst/>
                        </a:rPr>
                        <a:t> average value across channel</a:t>
                      </a:r>
                    </a:p>
                  </a:txBody>
                  <a:tcPr anchor="ctr"/>
                </a:tc>
                <a:tc>
                  <a:txBody>
                    <a:bodyPr/>
                    <a:lstStyle/>
                    <a:p>
                      <a:pPr algn="ctr"/>
                      <a:r>
                        <a:rPr lang="en-US" sz="1300"/>
                        <a:t>CORRECT</a:t>
                      </a:r>
                    </a:p>
                  </a:txBody>
                  <a:tcPr anchor="ctr"/>
                </a:tc>
                <a:extLst>
                  <a:ext uri="{0D108BD9-81ED-4DB2-BD59-A6C34878D82A}">
                    <a16:rowId xmlns:a16="http://schemas.microsoft.com/office/drawing/2014/main" xmlns="" val="10001"/>
                  </a:ext>
                </a:extLst>
              </a:tr>
              <a:tr h="731972">
                <a:tc>
                  <a:txBody>
                    <a:bodyPr/>
                    <a:lstStyle/>
                    <a:p>
                      <a:pPr algn="l" fontAlgn="b"/>
                      <a:r>
                        <a:rPr lang="en-US" sz="1300" u="none" strike="noStrike">
                          <a:effectLst/>
                        </a:rPr>
                        <a:t>List loans of </a:t>
                      </a:r>
                      <a:r>
                        <a:rPr lang="en-US" sz="1300" u="none" strike="noStrike">
                          <a:solidFill>
                            <a:srgbClr val="FF6503"/>
                          </a:solidFill>
                          <a:effectLst/>
                        </a:rPr>
                        <a:t>CA</a:t>
                      </a:r>
                      <a:r>
                        <a:rPr lang="en-US" sz="1300" u="none" strike="noStrike">
                          <a:effectLst/>
                        </a:rPr>
                        <a:t>? Display</a:t>
                      </a:r>
                      <a:r>
                        <a:rPr lang="en-US" sz="1300" u="none" strike="noStrike">
                          <a:solidFill>
                            <a:schemeClr val="accent3">
                              <a:lumMod val="60000"/>
                              <a:lumOff val="40000"/>
                            </a:schemeClr>
                          </a:solidFill>
                          <a:effectLst/>
                        </a:rPr>
                        <a:t> </a:t>
                      </a:r>
                      <a:r>
                        <a:rPr lang="en-US" sz="1300" u="none" strike="noStrike">
                          <a:solidFill>
                            <a:srgbClr val="FF6503"/>
                          </a:solidFill>
                          <a:effectLst/>
                        </a:rPr>
                        <a:t>their </a:t>
                      </a:r>
                      <a:r>
                        <a:rPr lang="en-US" sz="1300" u="none" strike="noStrike">
                          <a:effectLst/>
                        </a:rPr>
                        <a:t>average credit score</a:t>
                      </a:r>
                      <a:endParaRPr lang="en-US" sz="1300" b="0" i="0" u="none" strike="noStrike">
                        <a:solidFill>
                          <a:srgbClr val="006100"/>
                        </a:solidFill>
                        <a:effectLst/>
                        <a:latin typeface="+mn-lt"/>
                      </a:endParaRPr>
                    </a:p>
                  </a:txBody>
                  <a:tcPr marL="9525" marR="9525" marT="9525" marB="0" anchor="ctr"/>
                </a:tc>
                <a:tc>
                  <a:txBody>
                    <a:bodyPr/>
                    <a:lstStyle/>
                    <a:p>
                      <a:pPr marL="171450" indent="-171450" algn="l">
                        <a:buFont typeface="Arial" panose="020B0604020202020204" pitchFamily="34" charset="0"/>
                        <a:buChar char="•"/>
                      </a:pPr>
                      <a:r>
                        <a:rPr lang="en-US" sz="1300">
                          <a:effectLst/>
                        </a:rPr>
                        <a:t>List loans of CA</a:t>
                      </a:r>
                    </a:p>
                    <a:p>
                      <a:pPr marL="171450" indent="-171450" algn="l">
                        <a:buFont typeface="Arial" panose="020B0604020202020204" pitchFamily="34" charset="0"/>
                        <a:buChar char="•"/>
                      </a:pPr>
                      <a:r>
                        <a:rPr lang="en-US" sz="1300">
                          <a:effectLst/>
                        </a:rPr>
                        <a:t>Display ca average credit score</a:t>
                      </a:r>
                      <a:endParaRPr lang="en-US" sz="1300">
                        <a:latin typeface="+mn-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a:t>CORRECT</a:t>
                      </a:r>
                    </a:p>
                    <a:p>
                      <a:pPr algn="ctr"/>
                      <a:endParaRPr lang="en-US" sz="1300"/>
                    </a:p>
                  </a:txBody>
                  <a:tcPr anchor="ctr"/>
                </a:tc>
                <a:extLst>
                  <a:ext uri="{0D108BD9-81ED-4DB2-BD59-A6C34878D82A}">
                    <a16:rowId xmlns:a16="http://schemas.microsoft.com/office/drawing/2014/main" xmlns="" val="10003"/>
                  </a:ext>
                </a:extLst>
              </a:tr>
              <a:tr h="925728">
                <a:tc>
                  <a:txBody>
                    <a:bodyPr/>
                    <a:lstStyle/>
                    <a:p>
                      <a:pPr algn="l" fontAlgn="ctr"/>
                      <a:r>
                        <a:rPr lang="en-US" sz="1300" u="none" strike="noStrike">
                          <a:effectLst/>
                        </a:rPr>
                        <a:t>Display </a:t>
                      </a:r>
                      <a:r>
                        <a:rPr lang="en-US" sz="1300" u="none" strike="noStrike">
                          <a:solidFill>
                            <a:srgbClr val="FF6503"/>
                          </a:solidFill>
                          <a:effectLst/>
                        </a:rPr>
                        <a:t>the</a:t>
                      </a:r>
                      <a:r>
                        <a:rPr lang="en-US" sz="1300" u="none" strike="noStrike">
                          <a:effectLst/>
                        </a:rPr>
                        <a:t> </a:t>
                      </a:r>
                      <a:r>
                        <a:rPr lang="en-US" sz="1300" u="none" strike="noStrike">
                          <a:solidFill>
                            <a:srgbClr val="FF6503"/>
                          </a:solidFill>
                          <a:effectLst/>
                        </a:rPr>
                        <a:t>credit</a:t>
                      </a:r>
                      <a:r>
                        <a:rPr lang="en-US" sz="1300" u="none" strike="noStrike" baseline="0">
                          <a:solidFill>
                            <a:srgbClr val="FF6503"/>
                          </a:solidFill>
                          <a:effectLst/>
                        </a:rPr>
                        <a:t> </a:t>
                      </a:r>
                      <a:r>
                        <a:rPr lang="en-US" sz="1300" u="none" strike="noStrike">
                          <a:solidFill>
                            <a:srgbClr val="FF6503"/>
                          </a:solidFill>
                          <a:effectLst/>
                        </a:rPr>
                        <a:t>score</a:t>
                      </a:r>
                      <a:r>
                        <a:rPr lang="en-US" sz="1300" u="none" strike="noStrike">
                          <a:effectLst/>
                        </a:rPr>
                        <a:t> of customers and group </a:t>
                      </a:r>
                      <a:r>
                        <a:rPr lang="en-US" sz="1300" u="none" strike="noStrike">
                          <a:solidFill>
                            <a:srgbClr val="FF6503"/>
                          </a:solidFill>
                          <a:effectLst/>
                        </a:rPr>
                        <a:t>it </a:t>
                      </a:r>
                      <a:r>
                        <a:rPr lang="en-US" sz="1300" u="none" strike="noStrike">
                          <a:effectLst/>
                        </a:rPr>
                        <a:t>across channel.</a:t>
                      </a:r>
                      <a:endParaRPr lang="en-US" sz="1300" b="0" i="0" u="none" strike="noStrike">
                        <a:solidFill>
                          <a:srgbClr val="006100"/>
                        </a:solidFill>
                        <a:effectLst/>
                        <a:latin typeface="+mn-lt"/>
                      </a:endParaRPr>
                    </a:p>
                  </a:txBody>
                  <a:tcPr marL="9525" marR="9525" marT="9525" marB="0" anchor="ctr"/>
                </a:tc>
                <a:tc>
                  <a:txBody>
                    <a:bodyPr/>
                    <a:lstStyle/>
                    <a:p>
                      <a:pPr marL="171450" indent="-171450" algn="l">
                        <a:buFont typeface="Arial" panose="020B0604020202020204" pitchFamily="34" charset="0"/>
                        <a:buChar char="•"/>
                      </a:pPr>
                      <a:r>
                        <a:rPr lang="en-US" sz="1300">
                          <a:effectLst/>
                        </a:rPr>
                        <a:t>Display the </a:t>
                      </a:r>
                      <a:r>
                        <a:rPr lang="en-US" sz="1300" err="1">
                          <a:effectLst/>
                        </a:rPr>
                        <a:t>credit_score</a:t>
                      </a:r>
                      <a:r>
                        <a:rPr lang="en-US" sz="1300">
                          <a:effectLst/>
                        </a:rPr>
                        <a:t> of customers</a:t>
                      </a:r>
                    </a:p>
                    <a:p>
                      <a:pPr marL="171450" indent="-171450" algn="l">
                        <a:buFont typeface="Arial" panose="020B0604020202020204" pitchFamily="34" charset="0"/>
                        <a:buChar char="•"/>
                      </a:pPr>
                      <a:r>
                        <a:rPr lang="en-US" sz="1300">
                          <a:effectLst/>
                        </a:rPr>
                        <a:t>group the </a:t>
                      </a:r>
                      <a:r>
                        <a:rPr lang="en-US" sz="1300" err="1">
                          <a:effectLst/>
                        </a:rPr>
                        <a:t>credit_score</a:t>
                      </a:r>
                      <a:r>
                        <a:rPr lang="en-US" sz="1300">
                          <a:effectLst/>
                        </a:rPr>
                        <a:t> across channel '</a:t>
                      </a:r>
                      <a:endParaRPr lang="en-US" sz="1300">
                        <a:latin typeface="+mn-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a:t>CORRECT</a:t>
                      </a:r>
                    </a:p>
                    <a:p>
                      <a:pPr algn="ctr"/>
                      <a:endParaRPr lang="en-US" sz="1300"/>
                    </a:p>
                  </a:txBody>
                  <a:tcPr anchor="ctr"/>
                </a:tc>
                <a:extLst>
                  <a:ext uri="{0D108BD9-81ED-4DB2-BD59-A6C34878D82A}">
                    <a16:rowId xmlns:a16="http://schemas.microsoft.com/office/drawing/2014/main" xmlns="" val="10004"/>
                  </a:ext>
                </a:extLst>
              </a:tr>
              <a:tr h="1011843">
                <a:tc>
                  <a:txBody>
                    <a:bodyPr/>
                    <a:lstStyle/>
                    <a:p>
                      <a:pPr algn="l" fontAlgn="ctr"/>
                      <a:r>
                        <a:rPr lang="en-US" sz="1300" u="none" strike="noStrike">
                          <a:effectLst/>
                        </a:rPr>
                        <a:t>Display </a:t>
                      </a:r>
                      <a:r>
                        <a:rPr lang="en-US" sz="1300" u="none" strike="noStrike">
                          <a:solidFill>
                            <a:srgbClr val="FF6503"/>
                          </a:solidFill>
                          <a:effectLst/>
                        </a:rPr>
                        <a:t>first</a:t>
                      </a:r>
                      <a:r>
                        <a:rPr lang="en-US" sz="1300" u="none" strike="noStrike" baseline="0">
                          <a:solidFill>
                            <a:srgbClr val="FF6503"/>
                          </a:solidFill>
                          <a:effectLst/>
                        </a:rPr>
                        <a:t> </a:t>
                      </a:r>
                      <a:r>
                        <a:rPr lang="en-US" sz="1300" u="none" strike="noStrike">
                          <a:solidFill>
                            <a:srgbClr val="FF6503"/>
                          </a:solidFill>
                          <a:effectLst/>
                        </a:rPr>
                        <a:t>time</a:t>
                      </a:r>
                      <a:r>
                        <a:rPr lang="en-US" sz="1300" u="none" strike="noStrike" baseline="0">
                          <a:solidFill>
                            <a:srgbClr val="FF6503"/>
                          </a:solidFill>
                          <a:effectLst/>
                        </a:rPr>
                        <a:t> </a:t>
                      </a:r>
                      <a:r>
                        <a:rPr lang="en-US" sz="1300" u="none" strike="noStrike">
                          <a:solidFill>
                            <a:srgbClr val="FF6503"/>
                          </a:solidFill>
                          <a:effectLst/>
                        </a:rPr>
                        <a:t>homebuyer</a:t>
                      </a:r>
                      <a:r>
                        <a:rPr lang="en-US" sz="1300" u="none" strike="noStrike" baseline="0">
                          <a:solidFill>
                            <a:srgbClr val="FF6503"/>
                          </a:solidFill>
                          <a:effectLst/>
                        </a:rPr>
                        <a:t> </a:t>
                      </a:r>
                      <a:r>
                        <a:rPr lang="en-US" sz="1300" u="none" strike="noStrike">
                          <a:solidFill>
                            <a:srgbClr val="FF6503"/>
                          </a:solidFill>
                          <a:effectLst/>
                        </a:rPr>
                        <a:t>flag</a:t>
                      </a:r>
                      <a:r>
                        <a:rPr lang="en-US" sz="1300" u="none" strike="noStrike">
                          <a:solidFill>
                            <a:schemeClr val="accent3">
                              <a:lumMod val="60000"/>
                              <a:lumOff val="40000"/>
                            </a:schemeClr>
                          </a:solidFill>
                          <a:effectLst/>
                        </a:rPr>
                        <a:t> </a:t>
                      </a:r>
                      <a:r>
                        <a:rPr lang="en-US" sz="1300" u="none" strike="noStrike">
                          <a:effectLst/>
                        </a:rPr>
                        <a:t>and </a:t>
                      </a:r>
                      <a:r>
                        <a:rPr lang="en-US" sz="1300" u="none" strike="noStrike">
                          <a:solidFill>
                            <a:srgbClr val="FF6503"/>
                          </a:solidFill>
                          <a:effectLst/>
                        </a:rPr>
                        <a:t>their</a:t>
                      </a:r>
                      <a:r>
                        <a:rPr lang="en-US" sz="1300" u="none" strike="noStrike">
                          <a:effectLst/>
                        </a:rPr>
                        <a:t> average credit</a:t>
                      </a:r>
                      <a:r>
                        <a:rPr lang="en-US" sz="1300" u="none" strike="noStrike" baseline="0">
                          <a:effectLst/>
                        </a:rPr>
                        <a:t> </a:t>
                      </a:r>
                      <a:r>
                        <a:rPr lang="en-US" sz="1300" u="none" strike="noStrike">
                          <a:effectLst/>
                        </a:rPr>
                        <a:t>score?</a:t>
                      </a:r>
                      <a:endParaRPr lang="en-US" sz="1300" b="0" i="0" u="none" strike="noStrike">
                        <a:solidFill>
                          <a:srgbClr val="006100"/>
                        </a:solidFill>
                        <a:effectLst/>
                        <a:latin typeface="+mn-lt"/>
                      </a:endParaRPr>
                    </a:p>
                  </a:txBody>
                  <a:tcPr marL="9525" marR="9525" marT="9525" marB="0" anchor="ctr"/>
                </a:tc>
                <a:tc>
                  <a:txBody>
                    <a:bodyPr/>
                    <a:lstStyle/>
                    <a:p>
                      <a:pPr marL="171450" indent="-171450" algn="l">
                        <a:buFont typeface="Arial" panose="020B0604020202020204" pitchFamily="34" charset="0"/>
                        <a:buChar char="•"/>
                      </a:pPr>
                      <a:r>
                        <a:rPr lang="en-US" sz="1300">
                          <a:effectLst/>
                        </a:rPr>
                        <a:t>Display </a:t>
                      </a:r>
                      <a:r>
                        <a:rPr lang="en-US" sz="1300" err="1">
                          <a:effectLst/>
                        </a:rPr>
                        <a:t>first_time_homebuyer_flag</a:t>
                      </a:r>
                    </a:p>
                    <a:p>
                      <a:pPr marL="171450" indent="-171450" algn="l">
                        <a:buFont typeface="Arial" panose="020B0604020202020204" pitchFamily="34" charset="0"/>
                        <a:buChar char="•"/>
                      </a:pPr>
                      <a:r>
                        <a:rPr lang="en-US" sz="1300" err="1">
                          <a:effectLst/>
                        </a:rPr>
                        <a:t>first_time_homebuyer_flag</a:t>
                      </a:r>
                      <a:r>
                        <a:rPr lang="en-US" sz="1300">
                          <a:effectLst/>
                        </a:rPr>
                        <a:t> average </a:t>
                      </a:r>
                      <a:r>
                        <a:rPr lang="en-US" sz="1300" err="1">
                          <a:effectLst/>
                        </a:rPr>
                        <a:t>credit_score</a:t>
                      </a:r>
                      <a:endParaRPr lang="en-US" sz="1300">
                        <a:latin typeface="+mn-lt"/>
                      </a:endParaRPr>
                    </a:p>
                  </a:txBody>
                  <a:tcPr anchor="ctr"/>
                </a:tc>
                <a:tc>
                  <a:txBody>
                    <a:bodyPr/>
                    <a:lstStyle/>
                    <a:p>
                      <a:pPr algn="ctr"/>
                      <a:r>
                        <a:rPr lang="en-US" sz="1300"/>
                        <a:t>CORRECT</a:t>
                      </a:r>
                    </a:p>
                  </a:txBody>
                  <a:tcPr anchor="ctr"/>
                </a:tc>
                <a:extLst>
                  <a:ext uri="{0D108BD9-81ED-4DB2-BD59-A6C34878D82A}">
                    <a16:rowId xmlns:a16="http://schemas.microsoft.com/office/drawing/2014/main" xmlns="" val="10005"/>
                  </a:ext>
                </a:extLst>
              </a:tr>
              <a:tr h="1507000">
                <a:tc>
                  <a:txBody>
                    <a:bodyPr/>
                    <a:lstStyle/>
                    <a:p>
                      <a:pPr algn="l" fontAlgn="b"/>
                      <a:endParaRPr lang="en-US" sz="1300" u="none" strike="noStrike">
                        <a:effectLst/>
                      </a:endParaRPr>
                    </a:p>
                    <a:p>
                      <a:pPr algn="l" fontAlgn="b"/>
                      <a:r>
                        <a:rPr lang="en-US" sz="1300" u="none" strike="noStrike">
                          <a:effectLst/>
                        </a:rPr>
                        <a:t>What is average original</a:t>
                      </a:r>
                      <a:r>
                        <a:rPr lang="en-US" sz="1300" u="none" strike="noStrike" baseline="0">
                          <a:effectLst/>
                        </a:rPr>
                        <a:t> </a:t>
                      </a:r>
                      <a:r>
                        <a:rPr lang="en-US" sz="1300" u="none" strike="noStrike">
                          <a:effectLst/>
                        </a:rPr>
                        <a:t>loan</a:t>
                      </a:r>
                      <a:r>
                        <a:rPr lang="en-US" sz="1300" u="none" strike="noStrike" baseline="0">
                          <a:effectLst/>
                        </a:rPr>
                        <a:t> </a:t>
                      </a:r>
                      <a:r>
                        <a:rPr lang="en-US" sz="1300" u="none" strike="noStrike">
                          <a:effectLst/>
                        </a:rPr>
                        <a:t>to</a:t>
                      </a:r>
                      <a:r>
                        <a:rPr lang="en-US" sz="1300" u="none" strike="noStrike" baseline="0">
                          <a:effectLst/>
                        </a:rPr>
                        <a:t> </a:t>
                      </a:r>
                      <a:r>
                        <a:rPr lang="en-US" sz="1300" u="none" strike="noStrike">
                          <a:effectLst/>
                        </a:rPr>
                        <a:t>value</a:t>
                      </a:r>
                      <a:r>
                        <a:rPr lang="en-US" sz="1300" u="none" strike="noStrike" baseline="0">
                          <a:effectLst/>
                        </a:rPr>
                        <a:t> </a:t>
                      </a:r>
                      <a:r>
                        <a:rPr lang="en-US" sz="1300" u="none" strike="noStrike">
                          <a:effectLst/>
                        </a:rPr>
                        <a:t>ratio and average </a:t>
                      </a:r>
                      <a:r>
                        <a:rPr lang="en-US" sz="1300" u="none" strike="noStrike">
                          <a:solidFill>
                            <a:srgbClr val="FF6503"/>
                          </a:solidFill>
                          <a:effectLst/>
                        </a:rPr>
                        <a:t>original</a:t>
                      </a:r>
                      <a:r>
                        <a:rPr lang="en-US" sz="1300" u="none" strike="noStrike" baseline="0">
                          <a:solidFill>
                            <a:srgbClr val="FF6503"/>
                          </a:solidFill>
                          <a:effectLst/>
                        </a:rPr>
                        <a:t> </a:t>
                      </a:r>
                      <a:r>
                        <a:rPr lang="en-US" sz="1300" u="none" strike="noStrike">
                          <a:solidFill>
                            <a:srgbClr val="FF6503"/>
                          </a:solidFill>
                          <a:effectLst/>
                        </a:rPr>
                        <a:t>combined</a:t>
                      </a:r>
                      <a:r>
                        <a:rPr lang="en-US" sz="1300" u="none" strike="noStrike" baseline="0">
                          <a:solidFill>
                            <a:srgbClr val="FF6503"/>
                          </a:solidFill>
                          <a:effectLst/>
                        </a:rPr>
                        <a:t> </a:t>
                      </a:r>
                      <a:r>
                        <a:rPr lang="en-US" sz="1300" u="none" strike="noStrike">
                          <a:solidFill>
                            <a:srgbClr val="FF6503"/>
                          </a:solidFill>
                          <a:effectLst/>
                        </a:rPr>
                        <a:t>loan</a:t>
                      </a:r>
                      <a:r>
                        <a:rPr lang="en-US" sz="1300" u="none" strike="noStrike" baseline="0">
                          <a:solidFill>
                            <a:srgbClr val="FF6503"/>
                          </a:solidFill>
                          <a:effectLst/>
                        </a:rPr>
                        <a:t> </a:t>
                      </a:r>
                      <a:r>
                        <a:rPr lang="en-US" sz="1300" u="none" strike="noStrike">
                          <a:solidFill>
                            <a:srgbClr val="FF6503"/>
                          </a:solidFill>
                          <a:effectLst/>
                        </a:rPr>
                        <a:t>to</a:t>
                      </a:r>
                      <a:r>
                        <a:rPr lang="en-US" sz="1300" u="none" strike="noStrike" baseline="0">
                          <a:solidFill>
                            <a:srgbClr val="FF6503"/>
                          </a:solidFill>
                          <a:effectLst/>
                        </a:rPr>
                        <a:t> </a:t>
                      </a:r>
                      <a:r>
                        <a:rPr lang="en-US" sz="1300" u="none" strike="noStrike">
                          <a:solidFill>
                            <a:srgbClr val="FF6503"/>
                          </a:solidFill>
                          <a:effectLst/>
                        </a:rPr>
                        <a:t>value </a:t>
                      </a:r>
                      <a:r>
                        <a:rPr lang="en-US" sz="1300" u="none" strike="noStrike">
                          <a:effectLst/>
                        </a:rPr>
                        <a:t>and </a:t>
                      </a:r>
                      <a:r>
                        <a:rPr lang="en-US" sz="1300" u="none" strike="noStrike">
                          <a:solidFill>
                            <a:srgbClr val="FF6503"/>
                          </a:solidFill>
                          <a:effectLst/>
                        </a:rPr>
                        <a:t>their</a:t>
                      </a:r>
                      <a:r>
                        <a:rPr lang="en-US" sz="1300" u="none" strike="noStrike">
                          <a:effectLst/>
                        </a:rPr>
                        <a:t> sum?</a:t>
                      </a:r>
                      <a:endParaRPr lang="en-US" sz="1300" b="0" i="0" u="none" strike="noStrike">
                        <a:solidFill>
                          <a:schemeClr val="tx1"/>
                        </a:solidFill>
                        <a:effectLst/>
                        <a:latin typeface="+mn-lt"/>
                      </a:endParaRPr>
                    </a:p>
                  </a:txBody>
                  <a:tcPr marL="9525" marR="9525" marT="9525" marB="0" anchor="ctr"/>
                </a:tc>
                <a:tc>
                  <a:txBody>
                    <a:bodyPr/>
                    <a:lstStyle/>
                    <a:p>
                      <a:pPr marL="171450" indent="-171450" algn="l">
                        <a:buFont typeface="Arial" panose="020B0604020202020204" pitchFamily="34" charset="0"/>
                        <a:buChar char="•"/>
                      </a:pPr>
                      <a:r>
                        <a:rPr lang="en-US" sz="1300">
                          <a:effectLst/>
                        </a:rPr>
                        <a:t>What is average </a:t>
                      </a:r>
                      <a:r>
                        <a:rPr lang="en-US" sz="1300" err="1">
                          <a:effectLst/>
                        </a:rPr>
                        <a:t>original_loan_to_value_ratio</a:t>
                      </a:r>
                      <a:r>
                        <a:rPr lang="en-US" sz="1300">
                          <a:effectLst/>
                        </a:rPr>
                        <a:t> and average </a:t>
                      </a:r>
                      <a:r>
                        <a:rPr lang="en-US" sz="1300" err="1">
                          <a:effectLst/>
                        </a:rPr>
                        <a:t>original_combined_loan_to_value</a:t>
                      </a:r>
                    </a:p>
                    <a:p>
                      <a:pPr marL="171450" indent="-171450" algn="l">
                        <a:buFont typeface="Arial" panose="020B0604020202020204" pitchFamily="34" charset="0"/>
                        <a:buChar char="•"/>
                      </a:pPr>
                      <a:r>
                        <a:rPr lang="en-US" sz="1300" err="1">
                          <a:effectLst/>
                        </a:rPr>
                        <a:t>original_combined_loan_to_value</a:t>
                      </a:r>
                      <a:r>
                        <a:rPr lang="en-US" sz="1300">
                          <a:effectLst/>
                        </a:rPr>
                        <a:t> sum </a:t>
                      </a:r>
                      <a:endParaRPr lang="en-US" sz="1300"/>
                    </a:p>
                  </a:txBody>
                  <a:tcPr anchor="ctr"/>
                </a:tc>
                <a:tc>
                  <a:txBody>
                    <a:bodyPr/>
                    <a:lstStyle/>
                    <a:p>
                      <a:pPr algn="ctr"/>
                      <a:r>
                        <a:rPr lang="en-US" sz="1300"/>
                        <a:t>INCORRECT</a:t>
                      </a:r>
                    </a:p>
                  </a:txBody>
                  <a:tcPr anchor="ctr"/>
                </a:tc>
                <a:extLst>
                  <a:ext uri="{0D108BD9-81ED-4DB2-BD59-A6C34878D82A}">
                    <a16:rowId xmlns:a16="http://schemas.microsoft.com/office/drawing/2014/main" xmlns="" val="10007"/>
                  </a:ext>
                </a:extLst>
              </a:tr>
            </a:tbl>
          </a:graphicData>
        </a:graphic>
      </p:graphicFrame>
      <p:sp>
        <p:nvSpPr>
          <p:cNvPr id="11" name="Content Placeholder 42">
            <a:extLst>
              <a:ext uri="{FF2B5EF4-FFF2-40B4-BE49-F238E27FC236}">
                <a16:creationId xmlns:a16="http://schemas.microsoft.com/office/drawing/2014/main" xmlns="" id="{1A8079F4-B9DB-4ECF-A388-6CAC1808E466}"/>
              </a:ext>
            </a:extLst>
          </p:cNvPr>
          <p:cNvSpPr txBox="1">
            <a:spLocks/>
          </p:cNvSpPr>
          <p:nvPr/>
        </p:nvSpPr>
        <p:spPr>
          <a:xfrm>
            <a:off x="8019754" y="4234446"/>
            <a:ext cx="3618466" cy="1997862"/>
          </a:xfrm>
          <a:prstGeom prst="rect">
            <a:avLst/>
          </a:prstGeom>
        </p:spPr>
        <p:txBody>
          <a:bodyPr vert="horz" lIns="0" tIns="0" rIns="0" bIns="0" rtlCol="0" anchor="t">
            <a:noAutofit/>
          </a:bodyPr>
          <a:lstStyle>
            <a:lvl1pPr marL="228600" indent="-228600" algn="l" defTabSz="914400" rtl="0" eaLnBrk="1" latinLnBrk="0" hangingPunct="1">
              <a:lnSpc>
                <a:spcPct val="100000"/>
              </a:lnSpc>
              <a:spcBef>
                <a:spcPts val="1000"/>
              </a:spcBef>
              <a:buClr>
                <a:schemeClr val="accent3"/>
              </a:buClr>
              <a:buFont typeface="Arial"/>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tx1"/>
              </a:buClr>
              <a:buFont typeface="Arial" pitchFamily="34" charset="0"/>
              <a:buChar char="-"/>
              <a:defRPr sz="1600" kern="1200">
                <a:solidFill>
                  <a:schemeClr val="tx1"/>
                </a:solidFill>
                <a:latin typeface="+mn-lt"/>
                <a:ea typeface="+mn-ea"/>
                <a:cs typeface="+mn-cs"/>
              </a:defRPr>
            </a:lvl2pPr>
            <a:lvl3pPr marL="1087438" indent="-173038" algn="l" defTabSz="914400" rtl="0" eaLnBrk="1" latinLnBrk="0" hangingPunct="1">
              <a:lnSpc>
                <a:spcPct val="100000"/>
              </a:lnSpc>
              <a:spcBef>
                <a:spcPts val="500"/>
              </a:spcBef>
              <a:buFont typeface="Arial"/>
              <a:buChar char="•"/>
              <a:defRPr sz="1400" kern="1200">
                <a:solidFill>
                  <a:schemeClr val="tx1"/>
                </a:solidFill>
                <a:latin typeface="+mn-lt"/>
                <a:ea typeface="+mn-ea"/>
                <a:cs typeface="+mn-cs"/>
              </a:defRPr>
            </a:lvl3pPr>
            <a:lvl4pPr marL="1539875" indent="-168275" algn="l" defTabSz="914400" rtl="0" eaLnBrk="1" latinLnBrk="0" hangingPunct="1">
              <a:lnSpc>
                <a:spcPct val="100000"/>
              </a:lnSpc>
              <a:spcBef>
                <a:spcPts val="500"/>
              </a:spcBef>
              <a:buFont typeface="Arial" pitchFamily="34" charset="0"/>
              <a:buChar char="-"/>
              <a:defRPr sz="1200" kern="1200">
                <a:solidFill>
                  <a:schemeClr val="tx1"/>
                </a:solidFill>
                <a:latin typeface="+mn-lt"/>
                <a:ea typeface="+mn-ea"/>
                <a:cs typeface="+mn-cs"/>
              </a:defRPr>
            </a:lvl4pPr>
            <a:lvl5pPr marL="2001838" indent="-173038" algn="l" defTabSz="914400" rtl="0" eaLnBrk="1" latinLnBrk="0" hangingPunct="1">
              <a:lnSpc>
                <a:spcPct val="100000"/>
              </a:lnSpc>
              <a:spcBef>
                <a:spcPts val="500"/>
              </a:spcBef>
              <a:buFont typeface="Arial"/>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b="1">
                <a:solidFill>
                  <a:srgbClr val="FF6503"/>
                </a:solidFill>
                <a:cs typeface="Arial"/>
              </a:rPr>
              <a:t>   </a:t>
            </a:r>
            <a:r>
              <a:rPr lang="en-US" sz="2200" b="1">
                <a:solidFill>
                  <a:srgbClr val="FF6503"/>
                </a:solidFill>
                <a:cs typeface="Arial"/>
              </a:rPr>
              <a:t>Accuracy: </a:t>
            </a:r>
            <a:endParaRPr lang="en-US" sz="2200">
              <a:solidFill>
                <a:srgbClr val="000000"/>
              </a:solidFill>
              <a:cs typeface="Arial"/>
            </a:endParaRPr>
          </a:p>
          <a:p>
            <a:pPr>
              <a:buNone/>
            </a:pPr>
            <a:r>
              <a:rPr lang="en-US" b="1">
                <a:solidFill>
                  <a:srgbClr val="FFA267"/>
                </a:solidFill>
                <a:cs typeface="Arial"/>
              </a:rPr>
              <a:t>   </a:t>
            </a:r>
            <a:r>
              <a:rPr lang="en-US" sz="4000" b="1">
                <a:solidFill>
                  <a:srgbClr val="000000"/>
                </a:solidFill>
                <a:cs typeface="Arial"/>
              </a:rPr>
              <a:t>61.25%</a:t>
            </a:r>
            <a:endParaRPr lang="en-US" sz="4000">
              <a:solidFill>
                <a:srgbClr val="000000"/>
              </a:solidFill>
              <a:cs typeface="Arial"/>
            </a:endParaRPr>
          </a:p>
          <a:p>
            <a:pPr>
              <a:buNone/>
            </a:pPr>
            <a:r>
              <a:rPr lang="en-US" b="1">
                <a:solidFill>
                  <a:srgbClr val="000000"/>
                </a:solidFill>
                <a:cs typeface="Arial"/>
              </a:rPr>
              <a:t>   </a:t>
            </a:r>
            <a:r>
              <a:rPr lang="en-US" err="1">
                <a:solidFill>
                  <a:srgbClr val="000000"/>
                </a:solidFill>
                <a:cs typeface="Arial"/>
              </a:rPr>
              <a:t>CorefQ</a:t>
            </a:r>
            <a:r>
              <a:rPr lang="en-US">
                <a:solidFill>
                  <a:srgbClr val="000000"/>
                </a:solidFill>
                <a:cs typeface="Arial"/>
              </a:rPr>
              <a:t> model tested on 80 co-referential queries, resulted in 49 correct mapping</a:t>
            </a:r>
          </a:p>
        </p:txBody>
      </p:sp>
    </p:spTree>
    <p:extLst>
      <p:ext uri="{BB962C8B-B14F-4D97-AF65-F5344CB8AC3E}">
        <p14:creationId xmlns:p14="http://schemas.microsoft.com/office/powerpoint/2010/main" val="2011386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a:t>NEXT STEPs</a:t>
            </a:r>
          </a:p>
        </p:txBody>
      </p:sp>
      <p:sp>
        <p:nvSpPr>
          <p:cNvPr id="2" name="Title 1">
            <a:extLst>
              <a:ext uri="{FF2B5EF4-FFF2-40B4-BE49-F238E27FC236}">
                <a16:creationId xmlns:a16="http://schemas.microsoft.com/office/drawing/2014/main" xmlns="" id="{C6819559-A8C7-4E4A-A0DB-37E3E8F5104E}"/>
              </a:ext>
            </a:extLst>
          </p:cNvPr>
          <p:cNvSpPr>
            <a:spLocks noGrp="1"/>
          </p:cNvSpPr>
          <p:nvPr>
            <p:ph type="title"/>
          </p:nvPr>
        </p:nvSpPr>
        <p:spPr/>
        <p:txBody>
          <a:bodyPr/>
          <a:lstStyle/>
          <a:p>
            <a:r>
              <a:rPr lang="en-US">
                <a:cs typeface="Arial"/>
              </a:rPr>
              <a:t>Coreference Resolution</a:t>
            </a:r>
            <a:endParaRPr lang="en-US" err="1"/>
          </a:p>
        </p:txBody>
      </p:sp>
      <p:sp>
        <p:nvSpPr>
          <p:cNvPr id="3" name="Content Placeholder 2"/>
          <p:cNvSpPr>
            <a:spLocks noGrp="1"/>
          </p:cNvSpPr>
          <p:nvPr>
            <p:ph idx="4294967295"/>
          </p:nvPr>
        </p:nvSpPr>
        <p:spPr>
          <a:xfrm>
            <a:off x="606263" y="1870782"/>
            <a:ext cx="10972800" cy="4879975"/>
          </a:xfrm>
        </p:spPr>
        <p:txBody>
          <a:bodyPr vert="horz" lIns="0" tIns="0" rIns="0" bIns="0" rtlCol="0" anchor="t">
            <a:normAutofit/>
          </a:bodyPr>
          <a:lstStyle/>
          <a:p>
            <a:pPr marL="0" indent="0">
              <a:buNone/>
            </a:pPr>
            <a:endParaRPr lang="en-US" b="1">
              <a:cs typeface="Arial"/>
            </a:endParaRPr>
          </a:p>
          <a:p>
            <a:pPr marL="0" indent="0">
              <a:buNone/>
            </a:pPr>
            <a:r>
              <a:rPr lang="en-US" b="1"/>
              <a:t>IMPROVING MODEL ACCURACY:</a:t>
            </a:r>
            <a:endParaRPr lang="en-US" b="1">
              <a:cs typeface="Arial"/>
            </a:endParaRPr>
          </a:p>
          <a:p>
            <a:pPr>
              <a:buFont typeface="Wingdings" panose="05000000000000000000" pitchFamily="2" charset="2"/>
              <a:buChar char="Ø"/>
            </a:pPr>
            <a:r>
              <a:rPr lang="en-US" err="1"/>
              <a:t>Neuralcoref</a:t>
            </a:r>
            <a:r>
              <a:rPr lang="en-US"/>
              <a:t> model is trained on formal data sets like newspaper articles and web articles, hence it requires input as formal query.</a:t>
            </a:r>
          </a:p>
          <a:p>
            <a:pPr>
              <a:buFont typeface="Wingdings" panose="05000000000000000000" pitchFamily="2" charset="2"/>
              <a:buChar char="Ø"/>
            </a:pPr>
            <a:r>
              <a:rPr lang="en-US"/>
              <a:t>Model can be trained on informal data sets like conversational chats, social media posts to improve its performance for informal query.</a:t>
            </a:r>
          </a:p>
          <a:p>
            <a:pPr>
              <a:buFont typeface="Wingdings" panose="05000000000000000000" pitchFamily="2" charset="2"/>
              <a:buChar char="Ø"/>
            </a:pPr>
            <a:endParaRPr lang="en-US"/>
          </a:p>
          <a:p>
            <a:pPr marL="0" indent="0">
              <a:buNone/>
            </a:pPr>
            <a:r>
              <a:rPr lang="en-US" b="1"/>
              <a:t>IMPROVING GRAMMATICAL SENSE:</a:t>
            </a:r>
          </a:p>
          <a:p>
            <a:pPr>
              <a:buFont typeface="Wingdings" panose="05000000000000000000" pitchFamily="2" charset="2"/>
              <a:buChar char="Ø"/>
            </a:pPr>
            <a:r>
              <a:rPr lang="en-US"/>
              <a:t>Instead of replacing the co referential pronoun directly with its most probable replacement, which results in grammatically incorrect sentence.</a:t>
            </a:r>
          </a:p>
          <a:p>
            <a:pPr>
              <a:buFont typeface="Wingdings" panose="05000000000000000000" pitchFamily="2" charset="2"/>
              <a:buChar char="Ø"/>
            </a:pPr>
            <a:r>
              <a:rPr lang="en-US"/>
              <a:t>Semantic Association and Concept Net can help us in reconstructing the sentence to improve its grammatical accuracy.  </a:t>
            </a:r>
          </a:p>
          <a:p>
            <a:pPr marL="0" indent="0">
              <a:buNone/>
            </a:pPr>
            <a:r>
              <a:rPr lang="en-US"/>
              <a:t> </a:t>
            </a:r>
          </a:p>
        </p:txBody>
      </p:sp>
    </p:spTree>
    <p:extLst>
      <p:ext uri="{BB962C8B-B14F-4D97-AF65-F5344CB8AC3E}">
        <p14:creationId xmlns:p14="http://schemas.microsoft.com/office/powerpoint/2010/main" val="1396903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67680"/>
            <a:ext cx="10972800" cy="5181389"/>
          </a:xfrm>
        </p:spPr>
        <p:txBody>
          <a:bodyPr vert="horz" lIns="0" tIns="0" rIns="0" bIns="0" rtlCol="0" anchor="t">
            <a:normAutofit fontScale="70000" lnSpcReduction="20000"/>
          </a:bodyPr>
          <a:lstStyle/>
          <a:p>
            <a:r>
              <a:rPr lang="en-US"/>
              <a:t>Seq2SQL: Generating Structured Queries from Natural Language using Reinforcement Learning</a:t>
            </a:r>
            <a:r>
              <a:rPr lang="en-US">
                <a:cs typeface="Arial"/>
              </a:rPr>
              <a:t/>
            </a:r>
            <a:br>
              <a:rPr lang="en-US">
                <a:cs typeface="Arial"/>
              </a:rPr>
            </a:br>
            <a:r>
              <a:rPr lang="en-US"/>
              <a:t>(Victor Zhong, </a:t>
            </a:r>
            <a:r>
              <a:rPr lang="en-US" err="1"/>
              <a:t>Caiming</a:t>
            </a:r>
            <a:r>
              <a:rPr lang="en-US"/>
              <a:t> </a:t>
            </a:r>
            <a:r>
              <a:rPr lang="en-US" err="1"/>
              <a:t>Xiong</a:t>
            </a:r>
            <a:r>
              <a:rPr lang="en-US"/>
              <a:t>, Richard </a:t>
            </a:r>
            <a:r>
              <a:rPr lang="en-US" err="1"/>
              <a:t>Socher</a:t>
            </a:r>
            <a:r>
              <a:rPr lang="en-US"/>
              <a:t>)</a:t>
            </a:r>
            <a:r>
              <a:rPr lang="en-US">
                <a:cs typeface="Arial"/>
              </a:rPr>
              <a:t/>
            </a:r>
            <a:br>
              <a:rPr lang="en-US">
                <a:cs typeface="Arial"/>
              </a:rPr>
            </a:br>
            <a:r>
              <a:rPr lang="en-US"/>
              <a:t>Link: </a:t>
            </a:r>
            <a:r>
              <a:rPr lang="en-US">
                <a:hlinkClick r:id="rId2"/>
              </a:rPr>
              <a:t>https://arxiv.org/abs/1709.00103</a:t>
            </a:r>
            <a:endParaRPr lang="en-US"/>
          </a:p>
          <a:p>
            <a:endParaRPr lang="en-US"/>
          </a:p>
          <a:p>
            <a:r>
              <a:rPr lang="en-US"/>
              <a:t>NL2Prog: Pointing Out </a:t>
            </a:r>
            <a:r>
              <a:rPr lang="en-US" err="1"/>
              <a:t>Sql</a:t>
            </a:r>
            <a:r>
              <a:rPr lang="en-US"/>
              <a:t> Queries From Text</a:t>
            </a:r>
            <a:r>
              <a:rPr lang="en-US">
                <a:cs typeface="Arial"/>
              </a:rPr>
              <a:t/>
            </a:r>
            <a:br>
              <a:rPr lang="en-US">
                <a:cs typeface="Arial"/>
              </a:rPr>
            </a:br>
            <a:r>
              <a:rPr lang="en-US"/>
              <a:t>(</a:t>
            </a:r>
            <a:r>
              <a:rPr lang="en-US" err="1"/>
              <a:t>Chenglong</a:t>
            </a:r>
            <a:r>
              <a:rPr lang="en-US"/>
              <a:t> Wang, Marc </a:t>
            </a:r>
            <a:r>
              <a:rPr lang="en-US" err="1"/>
              <a:t>Brockschmidt</a:t>
            </a:r>
            <a:r>
              <a:rPr lang="en-US"/>
              <a:t> &amp; Rishabh Singh)</a:t>
            </a:r>
            <a:r>
              <a:rPr lang="en-US">
                <a:cs typeface="Arial"/>
              </a:rPr>
              <a:t/>
            </a:r>
            <a:br>
              <a:rPr lang="en-US">
                <a:cs typeface="Arial"/>
              </a:rPr>
            </a:br>
            <a:r>
              <a:rPr lang="en-US"/>
              <a:t>Link: </a:t>
            </a:r>
            <a:r>
              <a:rPr lang="en-US">
                <a:hlinkClick r:id="rId3"/>
              </a:rPr>
              <a:t>https://www.microsoft.com/en-us/research/wp-content/uploads/2017/11/nl2prog.pdf</a:t>
            </a:r>
            <a:endParaRPr lang="en-US"/>
          </a:p>
          <a:p>
            <a:endParaRPr lang="en-US"/>
          </a:p>
          <a:p>
            <a:r>
              <a:rPr lang="en-US" err="1"/>
              <a:t>SQLNet</a:t>
            </a:r>
            <a:r>
              <a:rPr lang="en-US"/>
              <a:t>: Generating Structured Queries From Natural Language Without Reinforcement Learning</a:t>
            </a:r>
            <a:r>
              <a:rPr lang="en-US">
                <a:cs typeface="Arial"/>
              </a:rPr>
              <a:t/>
            </a:r>
            <a:br>
              <a:rPr lang="en-US">
                <a:cs typeface="Arial"/>
              </a:rPr>
            </a:br>
            <a:r>
              <a:rPr lang="en-US"/>
              <a:t>(</a:t>
            </a:r>
            <a:r>
              <a:rPr lang="fr-FR" err="1"/>
              <a:t>Xiaojun</a:t>
            </a:r>
            <a:r>
              <a:rPr lang="fr-FR"/>
              <a:t> Xu, Chang Liu, Dawn Song</a:t>
            </a:r>
            <a:r>
              <a:rPr lang="en-US"/>
              <a:t>)</a:t>
            </a:r>
            <a:r>
              <a:rPr lang="en-US">
                <a:cs typeface="Arial"/>
              </a:rPr>
              <a:t/>
            </a:r>
            <a:br>
              <a:rPr lang="en-US">
                <a:cs typeface="Arial"/>
              </a:rPr>
            </a:br>
            <a:r>
              <a:rPr lang="en-US"/>
              <a:t>Link: </a:t>
            </a:r>
            <a:r>
              <a:rPr lang="en-US">
                <a:hlinkClick r:id="rId4"/>
              </a:rPr>
              <a:t>https://arxiv.org/abs/1711.04436</a:t>
            </a:r>
            <a:endParaRPr lang="en-US">
              <a:cs typeface="Arial"/>
            </a:endParaRPr>
          </a:p>
          <a:p>
            <a:endParaRPr lang="en-US"/>
          </a:p>
          <a:p>
            <a:r>
              <a:rPr lang="en-US" err="1"/>
              <a:t>TypeSQL</a:t>
            </a:r>
            <a:r>
              <a:rPr lang="en-US"/>
              <a:t>: Knowledge-based Type-Aware Neural Text-to-SQL Generation</a:t>
            </a:r>
            <a:r>
              <a:rPr lang="en-US">
                <a:cs typeface="Arial"/>
              </a:rPr>
              <a:t/>
            </a:r>
            <a:br>
              <a:rPr lang="en-US">
                <a:cs typeface="Arial"/>
              </a:rPr>
            </a:br>
            <a:r>
              <a:rPr lang="en-US"/>
              <a:t>(Tao Yu, </a:t>
            </a:r>
            <a:r>
              <a:rPr lang="en-US" err="1"/>
              <a:t>Zifan</a:t>
            </a:r>
            <a:r>
              <a:rPr lang="en-US"/>
              <a:t> Li, </a:t>
            </a:r>
            <a:r>
              <a:rPr lang="en-US" err="1"/>
              <a:t>Zilin</a:t>
            </a:r>
            <a:r>
              <a:rPr lang="en-US"/>
              <a:t> Zhang, Rui Zhang, Dragomir </a:t>
            </a:r>
            <a:r>
              <a:rPr lang="en-US" err="1"/>
              <a:t>Radev</a:t>
            </a:r>
            <a:r>
              <a:rPr lang="en-US"/>
              <a:t>)</a:t>
            </a:r>
            <a:r>
              <a:rPr lang="en-US">
                <a:cs typeface="Arial"/>
              </a:rPr>
              <a:t/>
            </a:r>
            <a:br>
              <a:rPr lang="en-US">
                <a:cs typeface="Arial"/>
              </a:rPr>
            </a:br>
            <a:r>
              <a:rPr lang="en-US"/>
              <a:t>Link: </a:t>
            </a:r>
            <a:r>
              <a:rPr lang="en-US">
                <a:hlinkClick r:id="rId5"/>
              </a:rPr>
              <a:t>https://arxiv.org/abs/1804.09769v1</a:t>
            </a:r>
            <a:endParaRPr lang="en-US">
              <a:cs typeface="Arial"/>
            </a:endParaRPr>
          </a:p>
          <a:p>
            <a:pPr>
              <a:lnSpc>
                <a:spcPct val="120000"/>
              </a:lnSpc>
            </a:pPr>
            <a:endParaRPr lang="en-US">
              <a:cs typeface="Arial"/>
            </a:endParaRPr>
          </a:p>
          <a:p>
            <a:pPr>
              <a:lnSpc>
                <a:spcPct val="120000"/>
              </a:lnSpc>
            </a:pPr>
            <a:r>
              <a:rPr lang="en-US" err="1">
                <a:cs typeface="Arial"/>
              </a:rPr>
              <a:t>Neuralcoref</a:t>
            </a:r>
            <a:r>
              <a:rPr lang="en-US">
                <a:cs typeface="Arial"/>
              </a:rPr>
              <a:t>: Deep Reinforcement Learning for Mention-Ranking Coreference Models.</a:t>
            </a:r>
          </a:p>
          <a:p>
            <a:pPr marL="0" indent="0">
              <a:lnSpc>
                <a:spcPct val="120000"/>
              </a:lnSpc>
              <a:spcBef>
                <a:spcPts val="0"/>
              </a:spcBef>
              <a:buNone/>
            </a:pPr>
            <a:r>
              <a:rPr lang="en-US">
                <a:cs typeface="Arial"/>
              </a:rPr>
              <a:t>    (Kevin Clark and Christopher D. Manning)</a:t>
            </a:r>
          </a:p>
          <a:p>
            <a:pPr marL="0" indent="0">
              <a:lnSpc>
                <a:spcPct val="120000"/>
              </a:lnSpc>
              <a:spcBef>
                <a:spcPts val="0"/>
              </a:spcBef>
              <a:buNone/>
            </a:pPr>
            <a:r>
              <a:rPr lang="en-US">
                <a:cs typeface="Arial"/>
              </a:rPr>
              <a:t>    Link: </a:t>
            </a:r>
            <a:r>
              <a:rPr lang="en-US">
                <a:cs typeface="Arial"/>
                <a:hlinkClick r:id="rId6"/>
              </a:rPr>
              <a:t>https://cs.stanford.edu/people/kevclark/resources/clark-manning-emnlp2016-deep.pdf</a:t>
            </a:r>
            <a:r>
              <a:rPr lang="en-US">
                <a:cs typeface="Arial"/>
              </a:rPr>
              <a:t> </a:t>
            </a:r>
            <a:endParaRPr lang="en-US"/>
          </a:p>
          <a:p>
            <a:endParaRPr lang="en-US"/>
          </a:p>
          <a:p>
            <a:r>
              <a:rPr lang="en-US"/>
              <a:t>All stock images taken from Pexels.com, free for personal and commercial use without the need for attribution</a:t>
            </a:r>
            <a:r>
              <a:rPr lang="en-US">
                <a:cs typeface="Arial"/>
              </a:rPr>
              <a:t/>
            </a:r>
            <a:br>
              <a:rPr lang="en-US">
                <a:cs typeface="Arial"/>
              </a:rPr>
            </a:br>
            <a:r>
              <a:rPr lang="en-US"/>
              <a:t>Link: </a:t>
            </a:r>
            <a:r>
              <a:rPr lang="en-US">
                <a:hlinkClick r:id="rId7"/>
              </a:rPr>
              <a:t>https://www.pexels.com/</a:t>
            </a:r>
            <a:endParaRPr lang="en-US">
              <a:cs typeface="Arial"/>
            </a:endParaRPr>
          </a:p>
          <a:p>
            <a:endParaRPr lang="en-US">
              <a:cs typeface="Arial"/>
            </a:endParaRPr>
          </a:p>
        </p:txBody>
      </p:sp>
      <p:sp>
        <p:nvSpPr>
          <p:cNvPr id="4" name="Text Placeholder 3"/>
          <p:cNvSpPr>
            <a:spLocks noGrp="1"/>
          </p:cNvSpPr>
          <p:nvPr>
            <p:ph type="body" sz="quarter" idx="13"/>
          </p:nvPr>
        </p:nvSpPr>
        <p:spPr/>
        <p:txBody>
          <a:bodyPr/>
          <a:lstStyle/>
          <a:p>
            <a:r>
              <a:rPr lang="en-US"/>
              <a:t>References	</a:t>
            </a:r>
          </a:p>
        </p:txBody>
      </p:sp>
    </p:spTree>
    <p:extLst>
      <p:ext uri="{BB962C8B-B14F-4D97-AF65-F5344CB8AC3E}">
        <p14:creationId xmlns:p14="http://schemas.microsoft.com/office/powerpoint/2010/main" val="30077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3"/>
          </p:nvPr>
        </p:nvSpPr>
        <p:spPr/>
        <p:txBody>
          <a:bodyPr/>
          <a:lstStyle/>
          <a:p>
            <a:r>
              <a:rPr lang="en-US"/>
              <a:t>Current state of competitors v/s </a:t>
            </a:r>
            <a:r>
              <a:rPr lang="en-US" err="1"/>
              <a:t>mia</a:t>
            </a:r>
            <a:endParaRPr lang="en-US"/>
          </a:p>
        </p:txBody>
      </p:sp>
      <p:graphicFrame>
        <p:nvGraphicFramePr>
          <p:cNvPr id="8" name="Diagram 7"/>
          <p:cNvGraphicFramePr/>
          <p:nvPr>
            <p:extLst>
              <p:ext uri="{D42A27DB-BD31-4B8C-83A1-F6EECF244321}">
                <p14:modId xmlns:p14="http://schemas.microsoft.com/office/powerpoint/2010/main" val="3890222840"/>
              </p:ext>
            </p:extLst>
          </p:nvPr>
        </p:nvGraphicFramePr>
        <p:xfrm>
          <a:off x="1764547" y="1513847"/>
          <a:ext cx="8430846" cy="5213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8370" y="1754211"/>
            <a:ext cx="1374622" cy="1374622"/>
          </a:xfrm>
          <a:prstGeom prst="rect">
            <a:avLst/>
          </a:prstGeom>
        </p:spPr>
      </p:pic>
      <p:pic>
        <p:nvPicPr>
          <p:cNvPr id="10" name="Picture 9"/>
          <p:cNvPicPr>
            <a:picLocks noChangeAspect="1"/>
          </p:cNvPicPr>
          <p:nvPr/>
        </p:nvPicPr>
        <p:blipFill rotWithShape="1">
          <a:blip r:embed="rId9">
            <a:extLst>
              <a:ext uri="{28A0092B-C50C-407E-A947-70E740481C1C}">
                <a14:useLocalDpi xmlns:a14="http://schemas.microsoft.com/office/drawing/2010/main" val="0"/>
              </a:ext>
            </a:extLst>
          </a:blip>
          <a:srcRect l="17331" t="17577" r="16768" b="16521"/>
          <a:stretch/>
        </p:blipFill>
        <p:spPr>
          <a:xfrm>
            <a:off x="8521808" y="2571707"/>
            <a:ext cx="814813" cy="814812"/>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23523" y="674857"/>
            <a:ext cx="1807243" cy="1405109"/>
          </a:xfrm>
          <a:prstGeom prst="rect">
            <a:avLst/>
          </a:prstGeom>
        </p:spPr>
      </p:pic>
      <p:pic>
        <p:nvPicPr>
          <p:cNvPr id="2" name="Picture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37372" y="1315243"/>
            <a:ext cx="877936" cy="877936"/>
          </a:xfrm>
          <a:prstGeom prst="rect">
            <a:avLst/>
          </a:prstGeom>
        </p:spPr>
      </p:pic>
    </p:spTree>
    <p:extLst>
      <p:ext uri="{BB962C8B-B14F-4D97-AF65-F5344CB8AC3E}">
        <p14:creationId xmlns:p14="http://schemas.microsoft.com/office/powerpoint/2010/main" val="6318819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vert="horz" lIns="0" tIns="0" rIns="0" bIns="0" rtlCol="0" anchor="t">
            <a:normAutofit/>
          </a:bodyPr>
          <a:lstStyle/>
          <a:p>
            <a:r>
              <a:rPr lang="en-US"/>
              <a:t>Navreet Kaur</a:t>
            </a:r>
            <a:endParaRPr lang="en-US">
              <a:cs typeface="Arial"/>
            </a:endParaRPr>
          </a:p>
          <a:p>
            <a:pPr lvl="1"/>
            <a:r>
              <a:rPr lang="en-US"/>
              <a:t>IIT</a:t>
            </a:r>
            <a:r>
              <a:rPr lang="en-US">
                <a:cs typeface="Arial"/>
              </a:rPr>
              <a:t> Delhi</a:t>
            </a:r>
          </a:p>
          <a:p>
            <a:pPr lvl="1"/>
            <a:r>
              <a:rPr lang="en-US"/>
              <a:t>navreet.kaur2@exlservice.com</a:t>
            </a:r>
          </a:p>
          <a:p>
            <a:endParaRPr lang="en-US"/>
          </a:p>
        </p:txBody>
      </p:sp>
      <p:sp>
        <p:nvSpPr>
          <p:cNvPr id="15" name="Text Placeholder 14"/>
          <p:cNvSpPr>
            <a:spLocks noGrp="1"/>
          </p:cNvSpPr>
          <p:nvPr>
            <p:ph type="body" sz="quarter" idx="13"/>
          </p:nvPr>
        </p:nvSpPr>
        <p:spPr/>
        <p:txBody>
          <a:bodyPr/>
          <a:lstStyle/>
          <a:p>
            <a:r>
              <a:rPr lang="en-US"/>
              <a:t>Thank you</a:t>
            </a:r>
          </a:p>
        </p:txBody>
      </p:sp>
      <p:sp>
        <p:nvSpPr>
          <p:cNvPr id="8" name="Content Placeholder 7"/>
          <p:cNvSpPr>
            <a:spLocks noGrp="1"/>
          </p:cNvSpPr>
          <p:nvPr>
            <p:ph idx="14"/>
          </p:nvPr>
        </p:nvSpPr>
        <p:spPr>
          <a:xfrm>
            <a:off x="609600" y="3312793"/>
            <a:ext cx="3490913" cy="2506437"/>
          </a:xfrm>
        </p:spPr>
        <p:txBody>
          <a:bodyPr vert="horz" lIns="0" tIns="0" rIns="0" bIns="0" rtlCol="0" anchor="t">
            <a:normAutofit/>
          </a:bodyPr>
          <a:lstStyle/>
          <a:p>
            <a:r>
              <a:rPr lang="en-US">
                <a:cs typeface="Arial"/>
              </a:rPr>
              <a:t>Harsh Srivastava</a:t>
            </a:r>
          </a:p>
          <a:p>
            <a:pPr lvl="1"/>
            <a:r>
              <a:rPr lang="en-US"/>
              <a:t>IIT Bombay</a:t>
            </a:r>
            <a:endParaRPr lang="en-US">
              <a:cs typeface="Arial"/>
            </a:endParaRPr>
          </a:p>
          <a:p>
            <a:pPr lvl="1"/>
            <a:r>
              <a:rPr lang="en-US"/>
              <a:t>harsh.srivastava@exlservice.com</a:t>
            </a:r>
          </a:p>
          <a:p>
            <a:endParaRPr lang="en-US"/>
          </a:p>
        </p:txBody>
      </p:sp>
      <p:sp>
        <p:nvSpPr>
          <p:cNvPr id="6" name="Content Placeholder 7"/>
          <p:cNvSpPr txBox="1">
            <a:spLocks/>
          </p:cNvSpPr>
          <p:nvPr/>
        </p:nvSpPr>
        <p:spPr>
          <a:xfrm>
            <a:off x="4317999" y="2057399"/>
            <a:ext cx="3490913" cy="2506437"/>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1000"/>
              </a:spcBef>
              <a:spcAft>
                <a:spcPts val="1800"/>
              </a:spcAft>
              <a:buClr>
                <a:schemeClr val="accent3"/>
              </a:buClr>
              <a:buFont typeface="Arial"/>
              <a:buNone/>
              <a:defRPr sz="2000" b="1" kern="1200">
                <a:solidFill>
                  <a:schemeClr val="accent3"/>
                </a:solidFill>
                <a:latin typeface="+mn-lt"/>
                <a:ea typeface="+mn-ea"/>
                <a:cs typeface="+mn-cs"/>
              </a:defRPr>
            </a:lvl1pPr>
            <a:lvl2pPr marL="0" indent="0" algn="l" defTabSz="914400" rtl="0" eaLnBrk="1" latinLnBrk="0" hangingPunct="1">
              <a:lnSpc>
                <a:spcPct val="110000"/>
              </a:lnSpc>
              <a:spcBef>
                <a:spcPts val="0"/>
              </a:spcBef>
              <a:buClr>
                <a:schemeClr val="tx1"/>
              </a:buClr>
              <a:buFont typeface="Arial" pitchFamily="34" charset="0"/>
              <a:buNone/>
              <a:tabLst/>
              <a:defRPr sz="1100" kern="1200">
                <a:solidFill>
                  <a:schemeClr val="bg1"/>
                </a:solidFill>
                <a:latin typeface="+mn-lt"/>
                <a:ea typeface="+mn-ea"/>
                <a:cs typeface="+mn-cs"/>
              </a:defRPr>
            </a:lvl2pPr>
            <a:lvl3pPr marL="292100" indent="-138113" algn="l" defTabSz="914400" rtl="0" eaLnBrk="1" latinLnBrk="0" hangingPunct="1">
              <a:lnSpc>
                <a:spcPct val="110000"/>
              </a:lnSpc>
              <a:spcBef>
                <a:spcPts val="0"/>
              </a:spcBef>
              <a:buFont typeface="Arial"/>
              <a:buChar char="•"/>
              <a:tabLst/>
              <a:defRPr sz="1100" kern="1200">
                <a:solidFill>
                  <a:schemeClr val="bg1"/>
                </a:solidFill>
                <a:latin typeface="+mn-lt"/>
                <a:ea typeface="+mn-ea"/>
                <a:cs typeface="+mn-cs"/>
              </a:defRPr>
            </a:lvl3pPr>
            <a:lvl4pPr marL="292100" indent="-138113" algn="l" defTabSz="914400" rtl="0" eaLnBrk="1" latinLnBrk="0" hangingPunct="1">
              <a:lnSpc>
                <a:spcPct val="110000"/>
              </a:lnSpc>
              <a:spcBef>
                <a:spcPts val="0"/>
              </a:spcBef>
              <a:buFont typeface="Arial" pitchFamily="34" charset="0"/>
              <a:buChar char="-"/>
              <a:tabLst/>
              <a:defRPr sz="1100" kern="1200">
                <a:solidFill>
                  <a:schemeClr val="bg1"/>
                </a:solidFill>
                <a:latin typeface="+mn-lt"/>
                <a:ea typeface="+mn-ea"/>
                <a:cs typeface="+mn-cs"/>
              </a:defRPr>
            </a:lvl4pPr>
            <a:lvl5pPr marL="292100" indent="-138113" algn="l" defTabSz="914400" rtl="0" eaLnBrk="1" latinLnBrk="0" hangingPunct="1">
              <a:lnSpc>
                <a:spcPct val="110000"/>
              </a:lnSpc>
              <a:spcBef>
                <a:spcPts val="0"/>
              </a:spcBef>
              <a:buFont typeface="Arial"/>
              <a:buChar char="•"/>
              <a:tabLst/>
              <a:defRPr sz="11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cs typeface="Arial"/>
              </a:rPr>
              <a:t>Yogesh Kumar. S</a:t>
            </a:r>
          </a:p>
          <a:p>
            <a:pPr lvl="1"/>
            <a:r>
              <a:rPr lang="en-US"/>
              <a:t>IIT Kharagpur</a:t>
            </a:r>
            <a:endParaRPr lang="en-US">
              <a:cs typeface="Arial"/>
            </a:endParaRPr>
          </a:p>
          <a:p>
            <a:pPr lvl="1"/>
            <a:r>
              <a:rPr lang="en-US"/>
              <a:t>yogesh.kumar2@exlservice.com</a:t>
            </a:r>
            <a:endParaRPr lang="en-US">
              <a:cs typeface="Arial"/>
            </a:endParaRPr>
          </a:p>
          <a:p>
            <a:endParaRPr lang="en-US"/>
          </a:p>
        </p:txBody>
      </p:sp>
      <p:sp>
        <p:nvSpPr>
          <p:cNvPr id="7" name="Content Placeholder 7"/>
          <p:cNvSpPr txBox="1">
            <a:spLocks/>
          </p:cNvSpPr>
          <p:nvPr/>
        </p:nvSpPr>
        <p:spPr>
          <a:xfrm>
            <a:off x="4318000" y="3310617"/>
            <a:ext cx="3490913" cy="2506437"/>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1000"/>
              </a:spcBef>
              <a:spcAft>
                <a:spcPts val="1800"/>
              </a:spcAft>
              <a:buClr>
                <a:schemeClr val="accent3"/>
              </a:buClr>
              <a:buFont typeface="Arial"/>
              <a:buNone/>
              <a:defRPr sz="2000" b="1" kern="1200">
                <a:solidFill>
                  <a:schemeClr val="accent3"/>
                </a:solidFill>
                <a:latin typeface="+mn-lt"/>
                <a:ea typeface="+mn-ea"/>
                <a:cs typeface="+mn-cs"/>
              </a:defRPr>
            </a:lvl1pPr>
            <a:lvl2pPr marL="0" indent="0" algn="l" defTabSz="914400" rtl="0" eaLnBrk="1" latinLnBrk="0" hangingPunct="1">
              <a:lnSpc>
                <a:spcPct val="110000"/>
              </a:lnSpc>
              <a:spcBef>
                <a:spcPts val="0"/>
              </a:spcBef>
              <a:buClr>
                <a:schemeClr val="tx1"/>
              </a:buClr>
              <a:buFont typeface="Arial" pitchFamily="34" charset="0"/>
              <a:buNone/>
              <a:tabLst/>
              <a:defRPr sz="1100" kern="1200">
                <a:solidFill>
                  <a:schemeClr val="bg1"/>
                </a:solidFill>
                <a:latin typeface="+mn-lt"/>
                <a:ea typeface="+mn-ea"/>
                <a:cs typeface="+mn-cs"/>
              </a:defRPr>
            </a:lvl2pPr>
            <a:lvl3pPr marL="292100" indent="-138113" algn="l" defTabSz="914400" rtl="0" eaLnBrk="1" latinLnBrk="0" hangingPunct="1">
              <a:lnSpc>
                <a:spcPct val="110000"/>
              </a:lnSpc>
              <a:spcBef>
                <a:spcPts val="0"/>
              </a:spcBef>
              <a:buFont typeface="Arial"/>
              <a:buChar char="•"/>
              <a:tabLst/>
              <a:defRPr sz="1100" kern="1200">
                <a:solidFill>
                  <a:schemeClr val="bg1"/>
                </a:solidFill>
                <a:latin typeface="+mn-lt"/>
                <a:ea typeface="+mn-ea"/>
                <a:cs typeface="+mn-cs"/>
              </a:defRPr>
            </a:lvl3pPr>
            <a:lvl4pPr marL="292100" indent="-138113" algn="l" defTabSz="914400" rtl="0" eaLnBrk="1" latinLnBrk="0" hangingPunct="1">
              <a:lnSpc>
                <a:spcPct val="110000"/>
              </a:lnSpc>
              <a:spcBef>
                <a:spcPts val="0"/>
              </a:spcBef>
              <a:buFont typeface="Arial" pitchFamily="34" charset="0"/>
              <a:buChar char="-"/>
              <a:tabLst/>
              <a:defRPr sz="1100" kern="1200">
                <a:solidFill>
                  <a:schemeClr val="bg1"/>
                </a:solidFill>
                <a:latin typeface="+mn-lt"/>
                <a:ea typeface="+mn-ea"/>
                <a:cs typeface="+mn-cs"/>
              </a:defRPr>
            </a:lvl4pPr>
            <a:lvl5pPr marL="292100" indent="-138113" algn="l" defTabSz="914400" rtl="0" eaLnBrk="1" latinLnBrk="0" hangingPunct="1">
              <a:lnSpc>
                <a:spcPct val="110000"/>
              </a:lnSpc>
              <a:spcBef>
                <a:spcPts val="0"/>
              </a:spcBef>
              <a:buFont typeface="Arial"/>
              <a:buChar char="•"/>
              <a:tabLst/>
              <a:defRPr sz="11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cs typeface="Arial"/>
              </a:rPr>
              <a:t>Piyush Singh</a:t>
            </a:r>
          </a:p>
          <a:p>
            <a:pPr lvl="1"/>
            <a:r>
              <a:rPr lang="en-US"/>
              <a:t>IIT Kharagpur</a:t>
            </a:r>
            <a:endParaRPr lang="en-US">
              <a:cs typeface="Arial"/>
            </a:endParaRPr>
          </a:p>
          <a:p>
            <a:pPr lvl="1"/>
            <a:r>
              <a:rPr lang="en-US"/>
              <a:t>piyush.singh@exlservice.com</a:t>
            </a:r>
          </a:p>
          <a:p>
            <a:endParaRPr lang="en-US"/>
          </a:p>
        </p:txBody>
      </p:sp>
      <p:sp>
        <p:nvSpPr>
          <p:cNvPr id="2" name="TextBox 1">
            <a:extLst>
              <a:ext uri="{FF2B5EF4-FFF2-40B4-BE49-F238E27FC236}">
                <a16:creationId xmlns:a16="http://schemas.microsoft.com/office/drawing/2014/main" xmlns="" id="{DC3BDC26-E023-43A4-BF1A-1A90BD52F1F8}"/>
              </a:ext>
            </a:extLst>
          </p:cNvPr>
          <p:cNvSpPr txBox="1"/>
          <p:nvPr/>
        </p:nvSpPr>
        <p:spPr>
          <a:xfrm>
            <a:off x="608295" y="1198183"/>
            <a:ext cx="3368432" cy="5232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3400" b="1">
                <a:solidFill>
                  <a:srgbClr val="FFFFFF"/>
                </a:solidFill>
                <a:cs typeface="Arial"/>
              </a:rPr>
              <a:t>NLQ2SQL  </a:t>
            </a:r>
            <a:endParaRPr lang="en-US" sz="3400"/>
          </a:p>
        </p:txBody>
      </p:sp>
      <p:sp>
        <p:nvSpPr>
          <p:cNvPr id="9" name="TextBox 8">
            <a:extLst>
              <a:ext uri="{FF2B5EF4-FFF2-40B4-BE49-F238E27FC236}">
                <a16:creationId xmlns:a16="http://schemas.microsoft.com/office/drawing/2014/main" xmlns="" id="{81455C2F-50BA-4C8F-8E4A-5849E485B644}"/>
              </a:ext>
            </a:extLst>
          </p:cNvPr>
          <p:cNvSpPr txBox="1"/>
          <p:nvPr/>
        </p:nvSpPr>
        <p:spPr>
          <a:xfrm>
            <a:off x="4275012" y="1198183"/>
            <a:ext cx="2775766" cy="5232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3400" b="1" err="1">
                <a:solidFill>
                  <a:srgbClr val="FFFFFF"/>
                </a:solidFill>
                <a:cs typeface="Arial"/>
              </a:rPr>
              <a:t>CorefQ</a:t>
            </a:r>
            <a:r>
              <a:rPr lang="en-US" sz="3400" b="1">
                <a:solidFill>
                  <a:srgbClr val="FFFFFF"/>
                </a:solidFill>
                <a:cs typeface="Arial"/>
              </a:rPr>
              <a:t> </a:t>
            </a:r>
            <a:endParaRPr lang="en-US" sz="3400"/>
          </a:p>
        </p:txBody>
      </p:sp>
    </p:spTree>
    <p:extLst>
      <p:ext uri="{BB962C8B-B14F-4D97-AF65-F5344CB8AC3E}">
        <p14:creationId xmlns:p14="http://schemas.microsoft.com/office/powerpoint/2010/main" val="3315484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COMPLICATIONS</a:t>
            </a:r>
          </a:p>
        </p:txBody>
      </p:sp>
      <p:sp>
        <p:nvSpPr>
          <p:cNvPr id="4" name="Title 3"/>
          <p:cNvSpPr>
            <a:spLocks noGrp="1"/>
          </p:cNvSpPr>
          <p:nvPr>
            <p:ph type="title"/>
          </p:nvPr>
        </p:nvSpPr>
        <p:spPr/>
        <p:txBody>
          <a:bodyPr/>
          <a:lstStyle/>
          <a:p>
            <a:r>
              <a:rPr lang="en-US"/>
              <a:t>Current MIA Search</a:t>
            </a:r>
          </a:p>
        </p:txBody>
      </p:sp>
      <p:sp>
        <p:nvSpPr>
          <p:cNvPr id="6" name="Content Placeholder 5"/>
          <p:cNvSpPr>
            <a:spLocks noGrp="1"/>
          </p:cNvSpPr>
          <p:nvPr>
            <p:ph sz="quarter" idx="14"/>
          </p:nvPr>
        </p:nvSpPr>
        <p:spPr/>
        <p:txBody>
          <a:bodyPr vert="horz" lIns="0" tIns="0" rIns="0" bIns="0" rtlCol="0" anchor="t">
            <a:normAutofit/>
          </a:bodyPr>
          <a:lstStyle/>
          <a:p>
            <a:pPr>
              <a:lnSpc>
                <a:spcPct val="110000"/>
              </a:lnSpc>
            </a:pPr>
            <a:r>
              <a:rPr lang="en-US" dirty="0"/>
              <a:t>LIMITATIONS</a:t>
            </a:r>
          </a:p>
          <a:p>
            <a:pPr>
              <a:lnSpc>
                <a:spcPct val="110000"/>
              </a:lnSpc>
            </a:pPr>
            <a:endParaRPr lang="en-US" dirty="0"/>
          </a:p>
          <a:p>
            <a:pPr marL="285750" indent="-285750">
              <a:lnSpc>
                <a:spcPct val="110000"/>
              </a:lnSpc>
              <a:buFont typeface="Arial" panose="020B0604020202020204" pitchFamily="34" charset="0"/>
              <a:buChar char="•"/>
            </a:pPr>
            <a:r>
              <a:rPr lang="en-US" b="0" dirty="0"/>
              <a:t>Employs linear search</a:t>
            </a:r>
            <a:endParaRPr lang="en-US" b="0" dirty="0">
              <a:cs typeface="Arial"/>
            </a:endParaRPr>
          </a:p>
          <a:p>
            <a:pPr marL="285750" indent="-285750">
              <a:lnSpc>
                <a:spcPct val="110000"/>
              </a:lnSpc>
              <a:buFont typeface="Arial" panose="020B0604020202020204" pitchFamily="34" charset="0"/>
              <a:buChar char="•"/>
            </a:pPr>
            <a:r>
              <a:rPr lang="en-US" b="0" dirty="0"/>
              <a:t>Ignores the relative position of words and hence the context; similar to bag-of-words model</a:t>
            </a:r>
          </a:p>
          <a:p>
            <a:pPr marL="285750" indent="-285750">
              <a:lnSpc>
                <a:spcPct val="110000"/>
              </a:lnSpc>
              <a:buFont typeface="Arial" panose="020B0604020202020204" pitchFamily="34" charset="0"/>
              <a:buChar char="•"/>
            </a:pPr>
            <a:r>
              <a:rPr lang="en-US" b="0" dirty="0"/>
              <a:t>Reliable identification of queries with basic structure</a:t>
            </a:r>
            <a:endParaRPr lang="en-US" b="0" dirty="0">
              <a:cs typeface="Arial"/>
            </a:endParaRPr>
          </a:p>
          <a:p>
            <a:pPr marL="285750" indent="-285750">
              <a:lnSpc>
                <a:spcPct val="110000"/>
              </a:lnSpc>
              <a:buFont typeface="Arial" panose="020B0604020202020204" pitchFamily="34" charset="0"/>
              <a:buChar char="•"/>
            </a:pPr>
            <a:r>
              <a:rPr lang="en-US" b="0" dirty="0"/>
              <a:t>Sole reliance on ‘trigger words’ for deciphering query’s structure undesirable</a:t>
            </a:r>
            <a:endParaRPr lang="en-US" b="0" dirty="0">
              <a:cs typeface="Arial"/>
            </a:endParaRPr>
          </a:p>
          <a:p>
            <a:pPr marL="285750" indent="-285750">
              <a:lnSpc>
                <a:spcPct val="110000"/>
              </a:lnSpc>
              <a:buFont typeface="Arial" panose="020B0604020202020204" pitchFamily="34" charset="0"/>
              <a:buChar char="•"/>
            </a:pPr>
            <a:r>
              <a:rPr lang="en-US" b="0" dirty="0"/>
              <a:t>Unable to robustly handle nested queries or complex queries that </a:t>
            </a:r>
            <a:r>
              <a:rPr lang="en-US" b="0" dirty="0" smtClean="0"/>
              <a:t>have </a:t>
            </a:r>
            <a:r>
              <a:rPr lang="en-US" b="0" dirty="0" err="1" smtClean="0"/>
              <a:t>coreferences</a:t>
            </a:r>
            <a:r>
              <a:rPr lang="en-US" b="0" dirty="0"/>
              <a:t> and multiple, varied conditions</a:t>
            </a:r>
            <a:r>
              <a:rPr lang="en-US" b="0" dirty="0">
                <a:cs typeface="Arial"/>
              </a:rPr>
              <a:t> </a:t>
            </a:r>
          </a:p>
          <a:p>
            <a:pPr marL="285750" indent="-285750">
              <a:lnSpc>
                <a:spcPct val="110000"/>
              </a:lnSpc>
              <a:buFont typeface="Arial" panose="020B0604020202020204" pitchFamily="34" charset="0"/>
              <a:buChar char="•"/>
            </a:pPr>
            <a:endParaRPr lang="en-US" b="0" dirty="0">
              <a:cs typeface="Arial"/>
            </a:endParaRPr>
          </a:p>
          <a:p>
            <a:pPr marL="285750" indent="-285750">
              <a:lnSpc>
                <a:spcPct val="110000"/>
              </a:lnSpc>
              <a:buFont typeface="Arial" panose="020B0604020202020204" pitchFamily="34" charset="0"/>
              <a:buChar char="•"/>
            </a:pPr>
            <a:endParaRPr lang="en-US" b="0" dirty="0">
              <a:cs typeface="Arial"/>
            </a:endParaRPr>
          </a:p>
          <a:p>
            <a:pPr>
              <a:lnSpc>
                <a:spcPct val="110000"/>
              </a:lnSpc>
            </a:pPr>
            <a:endParaRPr lang="en-US" dirty="0">
              <a:cs typeface="Arial"/>
            </a:endParaRPr>
          </a:p>
        </p:txBody>
      </p:sp>
      <p:sp>
        <p:nvSpPr>
          <p:cNvPr id="7" name="Content Placeholder 6"/>
          <p:cNvSpPr>
            <a:spLocks noGrp="1"/>
          </p:cNvSpPr>
          <p:nvPr>
            <p:ph sz="quarter" idx="15"/>
          </p:nvPr>
        </p:nvSpPr>
        <p:spPr/>
        <p:txBody>
          <a:bodyPr/>
          <a:lstStyle/>
          <a:p>
            <a:r>
              <a:rPr lang="en-US"/>
              <a:t>DESIRABLE FEATURES</a:t>
            </a:r>
          </a:p>
          <a:p>
            <a:endParaRPr lang="en-US"/>
          </a:p>
          <a:p>
            <a:pPr marL="285750" indent="-285750">
              <a:buFont typeface="Arial" panose="020B0604020202020204" pitchFamily="34" charset="0"/>
              <a:buChar char="•"/>
            </a:pPr>
            <a:r>
              <a:rPr lang="en-US" b="0"/>
              <a:t>Database independence</a:t>
            </a:r>
          </a:p>
          <a:p>
            <a:pPr marL="285750" indent="-285750">
              <a:buFont typeface="Arial" panose="020B0604020202020204" pitchFamily="34" charset="0"/>
              <a:buChar char="•"/>
            </a:pPr>
            <a:r>
              <a:rPr lang="en-US" b="0"/>
              <a:t>Minimal preprocessing of database</a:t>
            </a:r>
          </a:p>
          <a:p>
            <a:pPr marL="285750" indent="-285750">
              <a:buFont typeface="Arial" panose="020B0604020202020204" pitchFamily="34" charset="0"/>
              <a:buChar char="•"/>
            </a:pPr>
            <a:r>
              <a:rPr lang="en-US" b="0"/>
              <a:t>Minimal dependence on hard-coded features like trigger words</a:t>
            </a:r>
          </a:p>
          <a:p>
            <a:pPr marL="285750" indent="-285750">
              <a:buFont typeface="Arial" panose="020B0604020202020204" pitchFamily="34" charset="0"/>
              <a:buChar char="•"/>
            </a:pPr>
            <a:r>
              <a:rPr lang="en-US" b="0"/>
              <a:t>Scalable and robust enough to handle complex and nested queries</a:t>
            </a:r>
          </a:p>
          <a:p>
            <a:pPr marL="285750" indent="-285750" algn="just">
              <a:buFont typeface="Arial" panose="020B0604020202020204" pitchFamily="34" charset="0"/>
              <a:buChar char="•"/>
            </a:pPr>
            <a:r>
              <a:rPr lang="en-US" b="0"/>
              <a:t>Resilient to variations in NL query occurring due to English grammar and sentence structure</a:t>
            </a:r>
          </a:p>
          <a:p>
            <a:pPr marL="285750" indent="-285750" algn="just">
              <a:buFont typeface="Arial" panose="020B0604020202020204" pitchFamily="34" charset="0"/>
              <a:buChar char="•"/>
            </a:pPr>
            <a:r>
              <a:rPr lang="en-US" b="0"/>
              <a:t>Use concepts and techniques of machine learning for natural language processing (NLP) </a:t>
            </a:r>
          </a:p>
          <a:p>
            <a:endParaRPr lang="en-US"/>
          </a:p>
          <a:p>
            <a:endParaRPr lang="en-US"/>
          </a:p>
        </p:txBody>
      </p:sp>
    </p:spTree>
    <p:extLst>
      <p:ext uri="{BB962C8B-B14F-4D97-AF65-F5344CB8AC3E}">
        <p14:creationId xmlns:p14="http://schemas.microsoft.com/office/powerpoint/2010/main" val="25710303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Researching Existing Approaches</a:t>
            </a:r>
          </a:p>
        </p:txBody>
      </p:sp>
      <p:sp>
        <p:nvSpPr>
          <p:cNvPr id="5" name="Content Placeholder 4"/>
          <p:cNvSpPr>
            <a:spLocks noGrp="1"/>
          </p:cNvSpPr>
          <p:nvPr>
            <p:ph idx="1"/>
          </p:nvPr>
        </p:nvSpPr>
        <p:spPr>
          <a:xfrm>
            <a:off x="609600" y="1899723"/>
            <a:ext cx="11183006" cy="4114799"/>
          </a:xfrm>
        </p:spPr>
        <p:txBody>
          <a:bodyPr vert="horz" lIns="0" tIns="0" rIns="0" bIns="0" rtlCol="0" anchor="t">
            <a:normAutofit lnSpcReduction="10000"/>
          </a:bodyPr>
          <a:lstStyle/>
          <a:p>
            <a:r>
              <a:rPr lang="en-IN" b="1"/>
              <a:t>Seq2SQL</a:t>
            </a:r>
            <a:r>
              <a:rPr lang="en-IN"/>
              <a:t>: Generating Structured Queries from Natural Language using Reinforcement Learning          </a:t>
            </a:r>
            <a:r>
              <a:rPr lang="en-IN">
                <a:cs typeface="Arial"/>
              </a:rPr>
              <a:t/>
            </a:r>
            <a:br>
              <a:rPr lang="en-IN">
                <a:cs typeface="Arial"/>
              </a:rPr>
            </a:br>
            <a:r>
              <a:rPr lang="en-IN"/>
              <a:t>[Zhong et al. 2017 (</a:t>
            </a:r>
            <a:r>
              <a:rPr lang="en-IN">
                <a:solidFill>
                  <a:srgbClr val="FF6503"/>
                </a:solidFill>
              </a:rPr>
              <a:t>Salesforce</a:t>
            </a:r>
            <a:r>
              <a:rPr lang="en-IN"/>
              <a:t>)]</a:t>
            </a:r>
            <a:r>
              <a:rPr lang="en-IN" baseline="30000"/>
              <a:t> [1] </a:t>
            </a:r>
          </a:p>
          <a:p>
            <a:pPr marL="0" indent="0">
              <a:buNone/>
            </a:pPr>
            <a:r>
              <a:rPr lang="en-IN" i="1"/>
              <a:t>This approach uses reinforcement learning along with supervised learning to creating structured queries from  NL queries. Limited only to generating SELECT and WHERE clause</a:t>
            </a:r>
            <a:endParaRPr lang="en-IN" i="1">
              <a:cs typeface="Arial"/>
            </a:endParaRPr>
          </a:p>
          <a:p>
            <a:r>
              <a:rPr lang="en-IN" b="1"/>
              <a:t>NL2Prog</a:t>
            </a:r>
            <a:r>
              <a:rPr lang="en-IN"/>
              <a:t>: Pointing Out SQL Queries From Text</a:t>
            </a:r>
            <a:r>
              <a:rPr lang="en-IN">
                <a:cs typeface="Arial"/>
              </a:rPr>
              <a:t/>
            </a:r>
            <a:br>
              <a:rPr lang="en-IN">
                <a:cs typeface="Arial"/>
              </a:rPr>
            </a:br>
            <a:r>
              <a:rPr lang="en-IN"/>
              <a:t>[Wang et al. 2017 (</a:t>
            </a:r>
            <a:r>
              <a:rPr lang="en-IN">
                <a:solidFill>
                  <a:srgbClr val="FF6503"/>
                </a:solidFill>
              </a:rPr>
              <a:t>Microsoft Research</a:t>
            </a:r>
            <a:r>
              <a:rPr lang="en-IN"/>
              <a:t>)] </a:t>
            </a:r>
            <a:r>
              <a:rPr lang="en-IN" baseline="30000"/>
              <a:t>[2]</a:t>
            </a:r>
            <a:endParaRPr lang="en-IN"/>
          </a:p>
          <a:p>
            <a:pPr marL="0" indent="0">
              <a:buNone/>
            </a:pPr>
            <a:r>
              <a:rPr lang="en-IN" i="1"/>
              <a:t>Improvement over Seq2SQL using only supervised learning and a bidirectional LSTM.</a:t>
            </a:r>
            <a:endParaRPr lang="en-IN" i="1">
              <a:cs typeface="Arial"/>
            </a:endParaRPr>
          </a:p>
          <a:p>
            <a:r>
              <a:rPr lang="en-IN"/>
              <a:t> </a:t>
            </a:r>
            <a:r>
              <a:rPr lang="en-IN" b="1" err="1"/>
              <a:t>SQLNet</a:t>
            </a:r>
            <a:r>
              <a:rPr lang="en-IN"/>
              <a:t>: Generating Structured Queries From Natural Language Without Reinforcement Learning       </a:t>
            </a:r>
            <a:r>
              <a:rPr lang="en-IN">
                <a:cs typeface="Arial"/>
              </a:rPr>
              <a:t/>
            </a:r>
            <a:br>
              <a:rPr lang="en-IN">
                <a:cs typeface="Arial"/>
              </a:rPr>
            </a:br>
            <a:r>
              <a:rPr lang="en-IN"/>
              <a:t>[Xu et al. 2017 (</a:t>
            </a:r>
            <a:r>
              <a:rPr lang="en-IN">
                <a:solidFill>
                  <a:srgbClr val="FF6503"/>
                </a:solidFill>
              </a:rPr>
              <a:t>UC Berkley</a:t>
            </a:r>
            <a:r>
              <a:rPr lang="en-IN"/>
              <a:t>)] </a:t>
            </a:r>
            <a:r>
              <a:rPr lang="en-IN" baseline="30000"/>
              <a:t>[3]</a:t>
            </a:r>
            <a:endParaRPr lang="en-IN"/>
          </a:p>
          <a:p>
            <a:pPr marL="0" indent="0">
              <a:buNone/>
            </a:pPr>
            <a:r>
              <a:rPr lang="en-IN" i="1"/>
              <a:t>Employs dependency tree and sketch based approach for generating SQL queries</a:t>
            </a:r>
            <a:endParaRPr lang="en-IN" i="1">
              <a:cs typeface="Arial"/>
            </a:endParaRPr>
          </a:p>
          <a:p>
            <a:r>
              <a:rPr lang="en-IN" b="1" err="1"/>
              <a:t>TypeSQL</a:t>
            </a:r>
            <a:r>
              <a:rPr lang="en-IN"/>
              <a:t>: Knowledge-based Type-aware Neural Text-to-SQL Generation </a:t>
            </a:r>
            <a:r>
              <a:rPr lang="en-IN">
                <a:cs typeface="Arial"/>
              </a:rPr>
              <a:t/>
            </a:r>
            <a:br>
              <a:rPr lang="en-IN">
                <a:cs typeface="Arial"/>
              </a:rPr>
            </a:br>
            <a:r>
              <a:rPr lang="en-IN"/>
              <a:t>[Yu et al. 2018 </a:t>
            </a:r>
            <a:r>
              <a:rPr lang="en-IN">
                <a:solidFill>
                  <a:srgbClr val="000000"/>
                </a:solidFill>
              </a:rPr>
              <a:t>(</a:t>
            </a:r>
            <a:r>
              <a:rPr lang="en-IN">
                <a:solidFill>
                  <a:srgbClr val="FF6503"/>
                </a:solidFill>
              </a:rPr>
              <a:t>Yale University</a:t>
            </a:r>
            <a:r>
              <a:rPr lang="en-IN">
                <a:solidFill>
                  <a:srgbClr val="000000"/>
                </a:solidFill>
              </a:rPr>
              <a:t>)</a:t>
            </a:r>
            <a:r>
              <a:rPr lang="en-IN"/>
              <a:t>]</a:t>
            </a:r>
            <a:r>
              <a:rPr lang="en-IN" baseline="30000"/>
              <a:t> [4]</a:t>
            </a:r>
            <a:endParaRPr lang="en-IN"/>
          </a:p>
          <a:p>
            <a:pPr marL="0" indent="0">
              <a:buNone/>
            </a:pPr>
            <a:r>
              <a:rPr lang="en-US" i="1"/>
              <a:t>Views the problem as a slot filling task and uses type information </a:t>
            </a:r>
            <a:endParaRPr lang="en-US" i="1" baseline="30000"/>
          </a:p>
        </p:txBody>
      </p:sp>
      <p:sp>
        <p:nvSpPr>
          <p:cNvPr id="6" name="Text Placeholder 5"/>
          <p:cNvSpPr>
            <a:spLocks noGrp="1"/>
          </p:cNvSpPr>
          <p:nvPr>
            <p:ph type="body" sz="quarter" idx="13"/>
          </p:nvPr>
        </p:nvSpPr>
        <p:spPr/>
        <p:txBody>
          <a:bodyPr/>
          <a:lstStyle/>
          <a:p>
            <a:r>
              <a:rPr lang="en-US"/>
              <a:t>ideation	</a:t>
            </a:r>
          </a:p>
        </p:txBody>
      </p:sp>
    </p:spTree>
    <p:extLst>
      <p:ext uri="{BB962C8B-B14F-4D97-AF65-F5344CB8AC3E}">
        <p14:creationId xmlns:p14="http://schemas.microsoft.com/office/powerpoint/2010/main" val="23515799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NLQ2SQL</a:t>
            </a:r>
          </a:p>
        </p:txBody>
      </p:sp>
      <p:sp>
        <p:nvSpPr>
          <p:cNvPr id="12" name="Text Placeholder 11"/>
          <p:cNvSpPr>
            <a:spLocks noGrp="1"/>
          </p:cNvSpPr>
          <p:nvPr>
            <p:ph type="body" idx="1"/>
          </p:nvPr>
        </p:nvSpPr>
        <p:spPr>
          <a:xfrm>
            <a:off x="5778500" y="3388519"/>
            <a:ext cx="5065713" cy="1500187"/>
          </a:xfrm>
        </p:spPr>
        <p:txBody>
          <a:bodyPr/>
          <a:lstStyle/>
          <a:p>
            <a:endParaRPr lang="en-US"/>
          </a:p>
          <a:p>
            <a:r>
              <a:rPr lang="en-US"/>
              <a:t>A slot filling approach to converting NL query to SQL query</a:t>
            </a:r>
          </a:p>
          <a:p>
            <a:endParaRPr lang="en-US"/>
          </a:p>
        </p:txBody>
      </p:sp>
      <p:sp>
        <p:nvSpPr>
          <p:cNvPr id="11" name="Freeform 10"/>
          <p:cNvSpPr/>
          <p:nvPr/>
        </p:nvSpPr>
        <p:spPr>
          <a:xfrm>
            <a:off x="0" y="0"/>
            <a:ext cx="6746789" cy="6858000"/>
          </a:xfrm>
          <a:custGeom>
            <a:avLst/>
            <a:gdLst>
              <a:gd name="connsiteX0" fmla="*/ 0 w 6746789"/>
              <a:gd name="connsiteY0" fmla="*/ 6870357 h 6870357"/>
              <a:gd name="connsiteX1" fmla="*/ 0 w 6746789"/>
              <a:gd name="connsiteY1" fmla="*/ 0 h 6870357"/>
              <a:gd name="connsiteX2" fmla="*/ 6746789 w 6746789"/>
              <a:gd name="connsiteY2" fmla="*/ 0 h 6870357"/>
              <a:gd name="connsiteX3" fmla="*/ 2141838 w 6746789"/>
              <a:gd name="connsiteY3" fmla="*/ 6870357 h 6870357"/>
              <a:gd name="connsiteX4" fmla="*/ 0 w 6746789"/>
              <a:gd name="connsiteY4" fmla="*/ 6870357 h 6870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6789" h="6870357">
                <a:moveTo>
                  <a:pt x="0" y="6870357"/>
                </a:moveTo>
                <a:lnTo>
                  <a:pt x="0" y="0"/>
                </a:lnTo>
                <a:lnTo>
                  <a:pt x="6746789" y="0"/>
                </a:lnTo>
                <a:lnTo>
                  <a:pt x="2141838" y="6870357"/>
                </a:lnTo>
                <a:lnTo>
                  <a:pt x="0" y="6870357"/>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4814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DATASET</a:t>
            </a:r>
          </a:p>
        </p:txBody>
      </p:sp>
      <p:sp>
        <p:nvSpPr>
          <p:cNvPr id="3" name="Title 2"/>
          <p:cNvSpPr>
            <a:spLocks noGrp="1"/>
          </p:cNvSpPr>
          <p:nvPr>
            <p:ph type="title"/>
          </p:nvPr>
        </p:nvSpPr>
        <p:spPr/>
        <p:txBody>
          <a:bodyPr/>
          <a:lstStyle/>
          <a:p>
            <a:r>
              <a:rPr lang="en-US"/>
              <a:t>FREDDIE MAC</a:t>
            </a:r>
          </a:p>
        </p:txBody>
      </p:sp>
      <p:sp>
        <p:nvSpPr>
          <p:cNvPr id="4" name="Content Placeholder 3"/>
          <p:cNvSpPr>
            <a:spLocks noGrp="1"/>
          </p:cNvSpPr>
          <p:nvPr>
            <p:ph sz="quarter" idx="14"/>
          </p:nvPr>
        </p:nvSpPr>
        <p:spPr/>
        <p:txBody>
          <a:bodyPr numCol="2">
            <a:normAutofit fontScale="92500" lnSpcReduction="10000"/>
          </a:bodyPr>
          <a:lstStyle/>
          <a:p>
            <a:r>
              <a:rPr lang="en-US" sz="2200"/>
              <a:t>Metadata</a:t>
            </a:r>
          </a:p>
          <a:p>
            <a:endParaRPr lang="en-US"/>
          </a:p>
          <a:p>
            <a:endParaRPr lang="en-US"/>
          </a:p>
          <a:p>
            <a:endParaRPr lang="en-US"/>
          </a:p>
          <a:p>
            <a:endParaRPr lang="en-US"/>
          </a:p>
          <a:p>
            <a:pPr marL="285750" indent="-285750">
              <a:buFont typeface="Arial" panose="020B0604020202020204" pitchFamily="34" charset="0"/>
              <a:buChar char="•"/>
            </a:pPr>
            <a:r>
              <a:rPr lang="en-US" sz="1500" b="0"/>
              <a:t>Credit Score</a:t>
            </a:r>
          </a:p>
          <a:p>
            <a:pPr marL="285750" indent="-285750">
              <a:buFont typeface="Arial" panose="020B0604020202020204" pitchFamily="34" charset="0"/>
              <a:buChar char="•"/>
            </a:pPr>
            <a:r>
              <a:rPr lang="en-US" sz="1500" b="0"/>
              <a:t>Property State</a:t>
            </a:r>
          </a:p>
          <a:p>
            <a:pPr marL="285750" indent="-285750">
              <a:buFont typeface="Arial" panose="020B0604020202020204" pitchFamily="34" charset="0"/>
              <a:buChar char="•"/>
            </a:pPr>
            <a:r>
              <a:rPr lang="en-US" sz="1500" b="0"/>
              <a:t>Property Type</a:t>
            </a:r>
          </a:p>
          <a:p>
            <a:pPr marL="285750" indent="-285750">
              <a:buFont typeface="Arial" panose="020B0604020202020204" pitchFamily="34" charset="0"/>
              <a:buChar char="•"/>
            </a:pPr>
            <a:r>
              <a:rPr lang="en-US" sz="1500" b="0"/>
              <a:t>Loan purpose</a:t>
            </a:r>
          </a:p>
          <a:p>
            <a:pPr marL="285750" indent="-285750">
              <a:buFont typeface="Arial" panose="020B0604020202020204" pitchFamily="34" charset="0"/>
              <a:buChar char="•"/>
            </a:pPr>
            <a:r>
              <a:rPr lang="en-US" sz="1500" b="0"/>
              <a:t>First time homebuyer</a:t>
            </a:r>
          </a:p>
          <a:p>
            <a:pPr marL="285750" indent="-285750">
              <a:buFont typeface="Arial" panose="020B0604020202020204" pitchFamily="34" charset="0"/>
              <a:buChar char="•"/>
            </a:pPr>
            <a:r>
              <a:rPr lang="en-US" sz="1500" b="0"/>
              <a:t>Super conforming flag</a:t>
            </a:r>
          </a:p>
          <a:p>
            <a:pPr marL="285750" indent="-285750">
              <a:buFont typeface="Arial" panose="020B0604020202020204" pitchFamily="34" charset="0"/>
              <a:buChar char="•"/>
            </a:pPr>
            <a:endParaRPr lang="en-US" sz="1500" b="0"/>
          </a:p>
          <a:p>
            <a:pPr marL="285750" indent="-285750">
              <a:buFont typeface="Arial" panose="020B0604020202020204" pitchFamily="34" charset="0"/>
              <a:buChar char="•"/>
            </a:pPr>
            <a:endParaRPr lang="en-US" sz="1500" b="0"/>
          </a:p>
          <a:p>
            <a:pPr marL="285750" indent="-285750">
              <a:buFont typeface="Arial" panose="020B0604020202020204" pitchFamily="34" charset="0"/>
              <a:buChar char="•"/>
            </a:pPr>
            <a:endParaRPr lang="en-US" sz="1500" b="0"/>
          </a:p>
          <a:p>
            <a:pPr marL="285750" indent="-285750">
              <a:buFont typeface="Arial" panose="020B0604020202020204" pitchFamily="34" charset="0"/>
              <a:buChar char="•"/>
            </a:pPr>
            <a:endParaRPr lang="en-US" sz="1500" b="0"/>
          </a:p>
          <a:p>
            <a:pPr marL="285750" indent="-285750">
              <a:buFont typeface="Arial" panose="020B0604020202020204" pitchFamily="34" charset="0"/>
              <a:buChar char="•"/>
            </a:pPr>
            <a:endParaRPr lang="en-US" sz="1500" b="0"/>
          </a:p>
          <a:p>
            <a:pPr marL="285750" indent="-285750">
              <a:buFont typeface="Arial" panose="020B0604020202020204" pitchFamily="34" charset="0"/>
              <a:buChar char="•"/>
            </a:pPr>
            <a:endParaRPr lang="en-US" sz="1500" b="0"/>
          </a:p>
          <a:p>
            <a:pPr marL="285750" indent="-285750">
              <a:buFont typeface="Arial" panose="020B0604020202020204" pitchFamily="34" charset="0"/>
              <a:buChar char="•"/>
            </a:pPr>
            <a:endParaRPr lang="en-US" sz="1500" b="0"/>
          </a:p>
          <a:p>
            <a:pPr marL="285750" indent="-285750">
              <a:buFont typeface="Arial" panose="020B0604020202020204" pitchFamily="34" charset="0"/>
              <a:buChar char="•"/>
            </a:pPr>
            <a:endParaRPr lang="en-US" sz="1500" b="0"/>
          </a:p>
          <a:p>
            <a:pPr marL="285750" indent="-285750">
              <a:buFont typeface="Arial" panose="020B0604020202020204" pitchFamily="34" charset="0"/>
              <a:buChar char="•"/>
            </a:pPr>
            <a:endParaRPr lang="en-US" sz="1500" b="0"/>
          </a:p>
          <a:p>
            <a:pPr marL="285750" indent="-285750">
              <a:buFont typeface="Arial" panose="020B0604020202020204" pitchFamily="34" charset="0"/>
              <a:buChar char="•"/>
            </a:pPr>
            <a:r>
              <a:rPr lang="en-US" sz="1500" b="0"/>
              <a:t>Original interest rate</a:t>
            </a:r>
          </a:p>
          <a:p>
            <a:pPr marL="285750" indent="-285750">
              <a:buFont typeface="Arial" panose="020B0604020202020204" pitchFamily="34" charset="0"/>
              <a:buChar char="•"/>
            </a:pPr>
            <a:r>
              <a:rPr lang="en-US" sz="1500" b="0"/>
              <a:t>Original UPB</a:t>
            </a:r>
          </a:p>
          <a:p>
            <a:pPr marL="285750" indent="-285750">
              <a:buFont typeface="Arial" panose="020B0604020202020204" pitchFamily="34" charset="0"/>
              <a:buChar char="•"/>
            </a:pPr>
            <a:r>
              <a:rPr lang="en-US" sz="1500" b="0"/>
              <a:t>Penalty flag</a:t>
            </a:r>
          </a:p>
          <a:p>
            <a:pPr marL="285750" indent="-285750">
              <a:buFont typeface="Arial" panose="020B0604020202020204" pitchFamily="34" charset="0"/>
              <a:buChar char="•"/>
            </a:pPr>
            <a:r>
              <a:rPr lang="en-US" sz="1500" b="0"/>
              <a:t>Seller name</a:t>
            </a:r>
          </a:p>
          <a:p>
            <a:pPr marL="285750" indent="-285750">
              <a:buFont typeface="Arial" panose="020B0604020202020204" pitchFamily="34" charset="0"/>
              <a:buChar char="•"/>
            </a:pPr>
            <a:r>
              <a:rPr lang="en-US" sz="1500" b="0"/>
              <a:t>Loan sequence number</a:t>
            </a:r>
          </a:p>
          <a:p>
            <a:pPr marL="285750" indent="-285750">
              <a:buFont typeface="Arial" panose="020B0604020202020204" pitchFamily="34" charset="0"/>
              <a:buChar char="•"/>
            </a:pPr>
            <a:r>
              <a:rPr lang="en-US" sz="1500" b="0"/>
              <a:t>……</a:t>
            </a:r>
          </a:p>
          <a:p>
            <a:pPr marL="285750" indent="-285750">
              <a:buFont typeface="Arial" panose="020B0604020202020204" pitchFamily="34" charset="0"/>
              <a:buChar char="•"/>
            </a:pPr>
            <a:endParaRPr lang="en-US" b="0"/>
          </a:p>
          <a:p>
            <a:pPr marL="285750" indent="-285750">
              <a:buFont typeface="Arial" panose="020B0604020202020204" pitchFamily="34" charset="0"/>
              <a:buChar char="•"/>
            </a:pPr>
            <a:endParaRPr lang="en-US" b="0"/>
          </a:p>
          <a:p>
            <a:pPr marL="285750" indent="-285750">
              <a:buFont typeface="Arial" panose="020B0604020202020204" pitchFamily="34" charset="0"/>
              <a:buChar char="•"/>
            </a:pPr>
            <a:endParaRPr lang="en-US" b="0"/>
          </a:p>
        </p:txBody>
      </p:sp>
      <p:sp>
        <p:nvSpPr>
          <p:cNvPr id="5" name="Content Placeholder 4"/>
          <p:cNvSpPr>
            <a:spLocks noGrp="1"/>
          </p:cNvSpPr>
          <p:nvPr>
            <p:ph sz="quarter" idx="15"/>
          </p:nvPr>
        </p:nvSpPr>
        <p:spPr/>
        <p:txBody>
          <a:bodyPr/>
          <a:lstStyle/>
          <a:p>
            <a:r>
              <a:rPr lang="en-US" sz="2000"/>
              <a:t>Starling</a:t>
            </a:r>
          </a:p>
          <a:p>
            <a:endParaRPr lang="en-US"/>
          </a:p>
          <a:p>
            <a:endParaRPr lang="en-US"/>
          </a:p>
          <a:p>
            <a:endParaRPr lang="en-US"/>
          </a:p>
          <a:p>
            <a:endParaRPr lang="en-US"/>
          </a:p>
          <a:p>
            <a:endParaRPr lang="en-US"/>
          </a:p>
          <a:p>
            <a:pPr marL="285750" indent="-285750">
              <a:buFont typeface="Arial" panose="020B0604020202020204" pitchFamily="34" charset="0"/>
              <a:buChar char="•"/>
            </a:pPr>
            <a:r>
              <a:rPr lang="en-US" sz="1500" b="0"/>
              <a:t>Network of column nodes, value nodes, operator nodes depicting relations between them</a:t>
            </a:r>
          </a:p>
          <a:p>
            <a:pPr marL="285750" indent="-285750">
              <a:buFont typeface="Arial" panose="020B0604020202020204" pitchFamily="34" charset="0"/>
              <a:buChar char="•"/>
            </a:pPr>
            <a:r>
              <a:rPr lang="en-US" sz="1500" b="0"/>
              <a:t>Helps in identification and mapping of words in query to their corresponding columns/ values/ operators/ aggregators</a:t>
            </a:r>
          </a:p>
        </p:txBody>
      </p:sp>
      <p:graphicFrame>
        <p:nvGraphicFramePr>
          <p:cNvPr id="8" name="Diagram 7">
            <a:extLst>
              <a:ext uri="{FF2B5EF4-FFF2-40B4-BE49-F238E27FC236}">
                <a16:creationId xmlns:a16="http://schemas.microsoft.com/office/drawing/2014/main" xmlns="" id="{3FB5D361-9473-43F7-AB38-BD644DEE6619}"/>
              </a:ext>
            </a:extLst>
          </p:cNvPr>
          <p:cNvGraphicFramePr/>
          <p:nvPr>
            <p:extLst>
              <p:ext uri="{D42A27DB-BD31-4B8C-83A1-F6EECF244321}">
                <p14:modId xmlns:p14="http://schemas.microsoft.com/office/powerpoint/2010/main" val="40761567"/>
              </p:ext>
            </p:extLst>
          </p:nvPr>
        </p:nvGraphicFramePr>
        <p:xfrm>
          <a:off x="6433752" y="1812924"/>
          <a:ext cx="4135396" cy="16286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a:extLst>
              <a:ext uri="{FF2B5EF4-FFF2-40B4-BE49-F238E27FC236}">
                <a16:creationId xmlns:a16="http://schemas.microsoft.com/office/drawing/2014/main" xmlns="" id="{5AFCB67B-949B-4A07-BE41-440D089E3CAA}"/>
              </a:ext>
            </a:extLst>
          </p:cNvPr>
          <p:cNvGraphicFramePr/>
          <p:nvPr>
            <p:extLst>
              <p:ext uri="{D42A27DB-BD31-4B8C-83A1-F6EECF244321}">
                <p14:modId xmlns:p14="http://schemas.microsoft.com/office/powerpoint/2010/main" val="1436019769"/>
              </p:ext>
            </p:extLst>
          </p:nvPr>
        </p:nvGraphicFramePr>
        <p:xfrm>
          <a:off x="617860" y="2324739"/>
          <a:ext cx="4695520" cy="111679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Oval 5">
            <a:extLst>
              <a:ext uri="{FF2B5EF4-FFF2-40B4-BE49-F238E27FC236}">
                <a16:creationId xmlns:a16="http://schemas.microsoft.com/office/drawing/2014/main" xmlns="" id="{0B401D7C-FBC2-47A1-BCA4-BCDDB38C1100}"/>
              </a:ext>
            </a:extLst>
          </p:cNvPr>
          <p:cNvSpPr/>
          <p:nvPr/>
        </p:nvSpPr>
        <p:spPr>
          <a:xfrm>
            <a:off x="417225" y="2216046"/>
            <a:ext cx="1289154" cy="414728"/>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xmlns="" id="{23BD8C80-5057-4EE3-9258-1CD6ABD942EA}"/>
              </a:ext>
            </a:extLst>
          </p:cNvPr>
          <p:cNvCxnSpPr/>
          <p:nvPr/>
        </p:nvCxnSpPr>
        <p:spPr>
          <a:xfrm>
            <a:off x="1541488" y="2609537"/>
            <a:ext cx="277318" cy="414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xmlns="" id="{F2F98D58-32F0-4857-A265-90A2CF5F33C1}"/>
              </a:ext>
            </a:extLst>
          </p:cNvPr>
          <p:cNvCxnSpPr>
            <a:cxnSpLocks/>
          </p:cNvCxnSpPr>
          <p:nvPr/>
        </p:nvCxnSpPr>
        <p:spPr>
          <a:xfrm>
            <a:off x="998094" y="2903094"/>
            <a:ext cx="277318" cy="414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E030EDE1-860A-40DB-8E14-9ADDDFC40EFD}"/>
              </a:ext>
            </a:extLst>
          </p:cNvPr>
          <p:cNvSpPr txBox="1"/>
          <p:nvPr/>
        </p:nvSpPr>
        <p:spPr>
          <a:xfrm>
            <a:off x="1426565" y="3038006"/>
            <a:ext cx="1144249"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200">
                <a:solidFill>
                  <a:srgbClr val="0093FF"/>
                </a:solidFill>
                <a:cs typeface="Arial"/>
              </a:rPr>
              <a:t>Column</a:t>
            </a:r>
          </a:p>
        </p:txBody>
      </p:sp>
      <p:sp>
        <p:nvSpPr>
          <p:cNvPr id="12" name="TextBox 11">
            <a:extLst>
              <a:ext uri="{FF2B5EF4-FFF2-40B4-BE49-F238E27FC236}">
                <a16:creationId xmlns:a16="http://schemas.microsoft.com/office/drawing/2014/main" xmlns="" id="{EFCD186A-804E-451F-A701-CA48ABB060E2}"/>
              </a:ext>
            </a:extLst>
          </p:cNvPr>
          <p:cNvSpPr txBox="1"/>
          <p:nvPr/>
        </p:nvSpPr>
        <p:spPr>
          <a:xfrm>
            <a:off x="2496" y="3331564"/>
            <a:ext cx="2743200"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200">
                <a:solidFill>
                  <a:srgbClr val="0093FF"/>
                </a:solidFill>
                <a:cs typeface="Arial"/>
              </a:rPr>
              <a:t>Datatype</a:t>
            </a:r>
          </a:p>
        </p:txBody>
      </p:sp>
    </p:spTree>
    <p:extLst>
      <p:ext uri="{BB962C8B-B14F-4D97-AF65-F5344CB8AC3E}">
        <p14:creationId xmlns:p14="http://schemas.microsoft.com/office/powerpoint/2010/main" val="18646596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Features</a:t>
            </a:r>
          </a:p>
        </p:txBody>
      </p:sp>
      <p:sp>
        <p:nvSpPr>
          <p:cNvPr id="3" name="Content Placeholder 2"/>
          <p:cNvSpPr>
            <a:spLocks noGrp="1"/>
          </p:cNvSpPr>
          <p:nvPr>
            <p:ph idx="1"/>
          </p:nvPr>
        </p:nvSpPr>
        <p:spPr>
          <a:xfrm>
            <a:off x="609600" y="2006815"/>
            <a:ext cx="7325621" cy="4114799"/>
          </a:xfrm>
        </p:spPr>
        <p:txBody>
          <a:bodyPr vert="horz" lIns="0" tIns="0" rIns="0" bIns="0" rtlCol="0" anchor="t">
            <a:normAutofit lnSpcReduction="10000"/>
          </a:bodyPr>
          <a:lstStyle/>
          <a:p>
            <a:pPr algn="just"/>
            <a:r>
              <a:rPr lang="en-US" dirty="0"/>
              <a:t>Support of only single query for now, can be expanded for more complex queries</a:t>
            </a:r>
            <a:endParaRPr lang="en-US" dirty="0">
              <a:cs typeface="Arial"/>
            </a:endParaRPr>
          </a:p>
          <a:p>
            <a:pPr algn="just"/>
            <a:r>
              <a:rPr lang="en-US" dirty="0"/>
              <a:t>Utilizes </a:t>
            </a:r>
            <a:r>
              <a:rPr lang="en-US" dirty="0">
                <a:solidFill>
                  <a:srgbClr val="FF6503"/>
                </a:solidFill>
              </a:rPr>
              <a:t>dependency tree </a:t>
            </a:r>
            <a:r>
              <a:rPr lang="en-US" dirty="0"/>
              <a:t>(generated using commercial open-source software) instead of relying on fixed window size based approach</a:t>
            </a:r>
            <a:endParaRPr lang="en-US" dirty="0">
              <a:cs typeface="Arial"/>
            </a:endParaRPr>
          </a:p>
          <a:p>
            <a:pPr algn="just"/>
            <a:r>
              <a:rPr lang="en-US" dirty="0"/>
              <a:t>Database independent – uses the Starling structure already in use by MIA</a:t>
            </a:r>
            <a:endParaRPr lang="en-US" dirty="0">
              <a:cs typeface="Arial"/>
            </a:endParaRPr>
          </a:p>
          <a:p>
            <a:pPr algn="just"/>
            <a:r>
              <a:rPr lang="en-US" dirty="0"/>
              <a:t>Negation handling</a:t>
            </a:r>
            <a:endParaRPr lang="en-US" dirty="0">
              <a:cs typeface="Arial"/>
            </a:endParaRPr>
          </a:p>
          <a:p>
            <a:pPr algn="just"/>
            <a:r>
              <a:rPr lang="en-US" dirty="0"/>
              <a:t>Queries don’t necessarily need to have columns and their values near each other to create a filter</a:t>
            </a:r>
            <a:endParaRPr lang="en-US" dirty="0">
              <a:cs typeface="Arial"/>
            </a:endParaRPr>
          </a:p>
          <a:p>
            <a:pPr algn="just"/>
            <a:r>
              <a:rPr lang="en-US" dirty="0"/>
              <a:t>Many to one aggregator mapping</a:t>
            </a:r>
            <a:endParaRPr lang="en-US" dirty="0">
              <a:cs typeface="Arial"/>
            </a:endParaRPr>
          </a:p>
          <a:p>
            <a:pPr algn="just"/>
            <a:r>
              <a:rPr lang="en-US" dirty="0"/>
              <a:t>Infer logical operations to be performed in case of multiple filters</a:t>
            </a:r>
            <a:endParaRPr lang="en-US" dirty="0">
              <a:cs typeface="Arial"/>
            </a:endParaRPr>
          </a:p>
          <a:p>
            <a:pPr algn="just"/>
            <a:r>
              <a:rPr lang="en-US" dirty="0"/>
              <a:t>Can be potentially expanded to provide all functionalities provided by queries written in SQL</a:t>
            </a:r>
            <a:endParaRPr lang="en-US" dirty="0">
              <a:cs typeface="Arial"/>
            </a:endParaRPr>
          </a:p>
          <a:p>
            <a:pPr algn="just"/>
            <a:endParaRPr lang="en-US" dirty="0">
              <a:cs typeface="Arial"/>
            </a:endParaRPr>
          </a:p>
        </p:txBody>
      </p:sp>
      <p:sp>
        <p:nvSpPr>
          <p:cNvPr id="4" name="Text Placeholder 3"/>
          <p:cNvSpPr>
            <a:spLocks noGrp="1"/>
          </p:cNvSpPr>
          <p:nvPr>
            <p:ph type="body" sz="quarter" idx="13"/>
          </p:nvPr>
        </p:nvSpPr>
        <p:spPr/>
        <p:txBody>
          <a:bodyPr/>
          <a:lstStyle/>
          <a:p>
            <a:r>
              <a:rPr lang="en-US"/>
              <a:t>NLQ2SQL</a:t>
            </a:r>
          </a:p>
        </p:txBody>
      </p:sp>
      <p:graphicFrame>
        <p:nvGraphicFramePr>
          <p:cNvPr id="6" name="Diagram 9">
            <a:extLst>
              <a:ext uri="{FF2B5EF4-FFF2-40B4-BE49-F238E27FC236}">
                <a16:creationId xmlns:a16="http://schemas.microsoft.com/office/drawing/2014/main" xmlns="" id="{5EC9EF6C-CAEA-4B9F-91DF-D0F66C122051}"/>
              </a:ext>
            </a:extLst>
          </p:cNvPr>
          <p:cNvGraphicFramePr/>
          <p:nvPr>
            <p:extLst>
              <p:ext uri="{D42A27DB-BD31-4B8C-83A1-F6EECF244321}">
                <p14:modId xmlns:p14="http://schemas.microsoft.com/office/powerpoint/2010/main" val="149460081"/>
              </p:ext>
            </p:extLst>
          </p:nvPr>
        </p:nvGraphicFramePr>
        <p:xfrm>
          <a:off x="8190523" y="2172987"/>
          <a:ext cx="3653977" cy="24586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644843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6846" y="1072400"/>
            <a:ext cx="10972800" cy="4114799"/>
          </a:xfrm>
        </p:spPr>
        <p:txBody>
          <a:bodyPr>
            <a:normAutofit fontScale="92500" lnSpcReduction="10000"/>
          </a:bodyPr>
          <a:lstStyle/>
          <a:p>
            <a:r>
              <a:rPr lang="en-US"/>
              <a:t>Slot filling approach – relevant features from the NL query are identified which are then be used to populate the generic SQL query structure</a:t>
            </a:r>
          </a:p>
          <a:p>
            <a:r>
              <a:rPr lang="en-US"/>
              <a:t>Grammatical and syntactical features of English are used to reliably convert NL queries to SQL</a:t>
            </a:r>
          </a:p>
          <a:p>
            <a:r>
              <a:rPr lang="en-US"/>
              <a:t>Current generic SQL query structure:</a:t>
            </a:r>
          </a:p>
          <a:p>
            <a:pPr marL="457200" lvl="1" indent="0">
              <a:buNone/>
            </a:pPr>
            <a:endParaRPr lang="en-US"/>
          </a:p>
          <a:p>
            <a:endParaRPr lang="en-US"/>
          </a:p>
          <a:p>
            <a:pPr marL="0" indent="0">
              <a:buNone/>
            </a:pPr>
            <a:endParaRPr lang="en-US"/>
          </a:p>
          <a:p>
            <a:r>
              <a:rPr lang="en-US">
                <a:cs typeface="Arial"/>
              </a:rPr>
              <a:t>Uses dependency parse tree of the NL query to handle non-linear search</a:t>
            </a:r>
          </a:p>
          <a:p>
            <a:r>
              <a:rPr lang="en-US"/>
              <a:t>Rule based approach, independent of the database</a:t>
            </a:r>
          </a:p>
          <a:p>
            <a:pPr marL="285750" indent="-285750">
              <a:buFont typeface="Arial" panose="020B0604020202020204" pitchFamily="34" charset="0"/>
              <a:buChar char="•"/>
            </a:pPr>
            <a:r>
              <a:rPr lang="en-US"/>
              <a:t>Utilizes components of previously implemented model</a:t>
            </a:r>
          </a:p>
          <a:p>
            <a:pPr marL="742950" lvl="1" indent="-285750">
              <a:buFont typeface="Arial" panose="020B0604020202020204" pitchFamily="34" charset="0"/>
              <a:buChar char="•"/>
            </a:pPr>
            <a:r>
              <a:rPr lang="en-US" b="1"/>
              <a:t>Starling</a:t>
            </a:r>
            <a:r>
              <a:rPr lang="en-US"/>
              <a:t> structure enables identification of columns, </a:t>
            </a:r>
            <a:br>
              <a:rPr lang="en-US"/>
            </a:br>
            <a:r>
              <a:rPr lang="en-US"/>
              <a:t>values and operators in the NL query</a:t>
            </a:r>
          </a:p>
          <a:p>
            <a:pPr marL="742950" lvl="1" indent="-285750">
              <a:buFont typeface="Arial" panose="020B0604020202020204" pitchFamily="34" charset="0"/>
              <a:buChar char="•"/>
            </a:pPr>
            <a:r>
              <a:rPr lang="en-US" b="1"/>
              <a:t>Metadata</a:t>
            </a:r>
          </a:p>
          <a:p>
            <a:endParaRPr lang="en-US"/>
          </a:p>
          <a:p>
            <a:endParaRPr lang="en-US"/>
          </a:p>
        </p:txBody>
      </p:sp>
      <p:sp>
        <p:nvSpPr>
          <p:cNvPr id="4" name="Text Placeholder 3"/>
          <p:cNvSpPr>
            <a:spLocks noGrp="1"/>
          </p:cNvSpPr>
          <p:nvPr>
            <p:ph type="body" sz="quarter" idx="13"/>
          </p:nvPr>
        </p:nvSpPr>
        <p:spPr/>
        <p:txBody>
          <a:bodyPr/>
          <a:lstStyle/>
          <a:p>
            <a:r>
              <a:rPr lang="en-US"/>
              <a:t>Nlq2sql	</a:t>
            </a:r>
          </a:p>
        </p:txBody>
      </p:sp>
      <p:graphicFrame>
        <p:nvGraphicFramePr>
          <p:cNvPr id="7" name="Diagram 6">
            <a:extLst>
              <a:ext uri="{FF2B5EF4-FFF2-40B4-BE49-F238E27FC236}">
                <a16:creationId xmlns:a16="http://schemas.microsoft.com/office/drawing/2014/main" xmlns="" id="{295DBF53-01F4-41BE-BA2D-BA39590F1442}"/>
              </a:ext>
            </a:extLst>
          </p:cNvPr>
          <p:cNvGraphicFramePr/>
          <p:nvPr>
            <p:extLst>
              <p:ext uri="{D42A27DB-BD31-4B8C-83A1-F6EECF244321}">
                <p14:modId xmlns:p14="http://schemas.microsoft.com/office/powerpoint/2010/main" val="2399323926"/>
              </p:ext>
            </p:extLst>
          </p:nvPr>
        </p:nvGraphicFramePr>
        <p:xfrm>
          <a:off x="2083569" y="1943100"/>
          <a:ext cx="7607667" cy="1677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10">
            <a:extLst>
              <a:ext uri="{FF2B5EF4-FFF2-40B4-BE49-F238E27FC236}">
                <a16:creationId xmlns:a16="http://schemas.microsoft.com/office/drawing/2014/main" xmlns="" id="{CE12D23F-1D52-427D-AA5C-47CB12BAA4CE}"/>
              </a:ext>
            </a:extLst>
          </p:cNvPr>
          <p:cNvPicPr>
            <a:picLocks noChangeAspect="1"/>
          </p:cNvPicPr>
          <p:nvPr/>
        </p:nvPicPr>
        <p:blipFill rotWithShape="1">
          <a:blip r:embed="rId8"/>
          <a:srcRect t="20884" b="16465"/>
          <a:stretch/>
        </p:blipFill>
        <p:spPr>
          <a:xfrm>
            <a:off x="2752676" y="5372100"/>
            <a:ext cx="6686647" cy="471488"/>
          </a:xfrm>
          <a:prstGeom prst="rect">
            <a:avLst/>
          </a:prstGeom>
        </p:spPr>
      </p:pic>
      <p:sp>
        <p:nvSpPr>
          <p:cNvPr id="14" name="Rectangle: Rounded Corners 13">
            <a:extLst>
              <a:ext uri="{FF2B5EF4-FFF2-40B4-BE49-F238E27FC236}">
                <a16:creationId xmlns:a16="http://schemas.microsoft.com/office/drawing/2014/main" xmlns="" id="{F12E749D-63AF-4CB2-9CA3-5E42E98517C9}"/>
              </a:ext>
            </a:extLst>
          </p:cNvPr>
          <p:cNvSpPr/>
          <p:nvPr/>
        </p:nvSpPr>
        <p:spPr>
          <a:xfrm>
            <a:off x="1278708" y="5479646"/>
            <a:ext cx="804861" cy="363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Column node</a:t>
            </a:r>
          </a:p>
        </p:txBody>
      </p:sp>
      <p:cxnSp>
        <p:nvCxnSpPr>
          <p:cNvPr id="26" name="Straight Connector 25">
            <a:extLst>
              <a:ext uri="{FF2B5EF4-FFF2-40B4-BE49-F238E27FC236}">
                <a16:creationId xmlns:a16="http://schemas.microsoft.com/office/drawing/2014/main" xmlns="" id="{C5FDE5A4-847C-4EEE-A975-C8918EAFB7D7}"/>
              </a:ext>
            </a:extLst>
          </p:cNvPr>
          <p:cNvCxnSpPr/>
          <p:nvPr/>
        </p:nvCxnSpPr>
        <p:spPr>
          <a:xfrm flipV="1">
            <a:off x="7715250" y="5203421"/>
            <a:ext cx="0" cy="16868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D87297BF-DF7A-4EC9-80FF-809A638345E7}"/>
              </a:ext>
            </a:extLst>
          </p:cNvPr>
          <p:cNvCxnSpPr/>
          <p:nvPr/>
        </p:nvCxnSpPr>
        <p:spPr>
          <a:xfrm flipH="1">
            <a:off x="1681138" y="5203421"/>
            <a:ext cx="6034112"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67E937D4-83F2-4981-AC1C-F32A53484852}"/>
              </a:ext>
            </a:extLst>
          </p:cNvPr>
          <p:cNvCxnSpPr>
            <a:endCxn id="14" idx="0"/>
          </p:cNvCxnSpPr>
          <p:nvPr/>
        </p:nvCxnSpPr>
        <p:spPr>
          <a:xfrm>
            <a:off x="1681138" y="5203421"/>
            <a:ext cx="1" cy="27622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6130F951-51BA-411B-9063-0D723F1E94D9}"/>
              </a:ext>
            </a:extLst>
          </p:cNvPr>
          <p:cNvCxnSpPr/>
          <p:nvPr/>
        </p:nvCxnSpPr>
        <p:spPr>
          <a:xfrm>
            <a:off x="4343400" y="5849346"/>
            <a:ext cx="0" cy="22660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DB1EB3A9-7FC3-49E8-BE03-3BA27938ADE4}"/>
              </a:ext>
            </a:extLst>
          </p:cNvPr>
          <p:cNvCxnSpPr/>
          <p:nvPr/>
        </p:nvCxnSpPr>
        <p:spPr>
          <a:xfrm flipH="1">
            <a:off x="1681138" y="6070196"/>
            <a:ext cx="2662262"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65168F7B-1BDA-4682-9A37-CF508F35DE20}"/>
              </a:ext>
            </a:extLst>
          </p:cNvPr>
          <p:cNvCxnSpPr>
            <a:endCxn id="14" idx="2"/>
          </p:cNvCxnSpPr>
          <p:nvPr/>
        </p:nvCxnSpPr>
        <p:spPr>
          <a:xfrm flipV="1">
            <a:off x="1681138" y="5843588"/>
            <a:ext cx="1" cy="22660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xmlns="" id="{002384EF-78BE-4777-9BF8-083FBE3C5AB4}"/>
              </a:ext>
            </a:extLst>
          </p:cNvPr>
          <p:cNvSpPr/>
          <p:nvPr/>
        </p:nvSpPr>
        <p:spPr>
          <a:xfrm>
            <a:off x="7848601" y="5933238"/>
            <a:ext cx="804861" cy="363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Value node</a:t>
            </a:r>
          </a:p>
        </p:txBody>
      </p:sp>
      <p:cxnSp>
        <p:nvCxnSpPr>
          <p:cNvPr id="46" name="Straight Arrow Connector 45">
            <a:extLst>
              <a:ext uri="{FF2B5EF4-FFF2-40B4-BE49-F238E27FC236}">
                <a16:creationId xmlns:a16="http://schemas.microsoft.com/office/drawing/2014/main" xmlns="" id="{30F1B28B-FC7F-4D4B-BC91-1D6CABBE26FD}"/>
              </a:ext>
            </a:extLst>
          </p:cNvPr>
          <p:cNvCxnSpPr>
            <a:endCxn id="39" idx="1"/>
          </p:cNvCxnSpPr>
          <p:nvPr/>
        </p:nvCxnSpPr>
        <p:spPr>
          <a:xfrm>
            <a:off x="6276975" y="6115209"/>
            <a:ext cx="157162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6D5E6EFE-A1C1-4E0A-AB87-2E256EC8DF15}"/>
              </a:ext>
            </a:extLst>
          </p:cNvPr>
          <p:cNvCxnSpPr/>
          <p:nvPr/>
        </p:nvCxnSpPr>
        <p:spPr>
          <a:xfrm flipV="1">
            <a:off x="6276975" y="5849346"/>
            <a:ext cx="0" cy="26586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xmlns="" id="{801B84BC-C59E-4587-8E24-33E41A935676}"/>
              </a:ext>
            </a:extLst>
          </p:cNvPr>
          <p:cNvSpPr/>
          <p:nvPr/>
        </p:nvSpPr>
        <p:spPr>
          <a:xfrm>
            <a:off x="9915525" y="5021450"/>
            <a:ext cx="873845" cy="363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Operator node</a:t>
            </a:r>
          </a:p>
        </p:txBody>
      </p:sp>
      <p:cxnSp>
        <p:nvCxnSpPr>
          <p:cNvPr id="53" name="Straight Connector 52">
            <a:extLst>
              <a:ext uri="{FF2B5EF4-FFF2-40B4-BE49-F238E27FC236}">
                <a16:creationId xmlns:a16="http://schemas.microsoft.com/office/drawing/2014/main" xmlns="" id="{A7CED7F2-7EF4-41C1-9789-C9590890F573}"/>
              </a:ext>
            </a:extLst>
          </p:cNvPr>
          <p:cNvCxnSpPr/>
          <p:nvPr/>
        </p:nvCxnSpPr>
        <p:spPr>
          <a:xfrm>
            <a:off x="8928272" y="5203421"/>
            <a:ext cx="0" cy="27622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xmlns="" id="{E8509600-BDA4-4928-9160-17456EDEC31D}"/>
              </a:ext>
            </a:extLst>
          </p:cNvPr>
          <p:cNvCxnSpPr/>
          <p:nvPr/>
        </p:nvCxnSpPr>
        <p:spPr>
          <a:xfrm>
            <a:off x="8924925" y="5203421"/>
            <a:ext cx="9906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496247"/>
      </p:ext>
    </p:extLst>
  </p:cSld>
  <p:clrMapOvr>
    <a:masterClrMapping/>
  </p:clrMapOvr>
</p:sld>
</file>

<file path=ppt/theme/theme1.xml><?xml version="1.0" encoding="utf-8"?>
<a:theme xmlns:a="http://schemas.openxmlformats.org/drawingml/2006/main" name="Office Theme">
  <a:themeElements>
    <a:clrScheme name="Custom 7">
      <a:dk1>
        <a:srgbClr val="000000"/>
      </a:dk1>
      <a:lt1>
        <a:srgbClr val="FFFFFF"/>
      </a:lt1>
      <a:dk2>
        <a:srgbClr val="0093FF"/>
      </a:dk2>
      <a:lt2>
        <a:srgbClr val="E2E3E3"/>
      </a:lt2>
      <a:accent1>
        <a:srgbClr val="0093FF"/>
      </a:accent1>
      <a:accent2>
        <a:srgbClr val="575657"/>
      </a:accent2>
      <a:accent3>
        <a:srgbClr val="FF6503"/>
      </a:accent3>
      <a:accent4>
        <a:srgbClr val="102C5E"/>
      </a:accent4>
      <a:accent5>
        <a:srgbClr val="BABABA"/>
      </a:accent5>
      <a:accent6>
        <a:srgbClr val="C3E6FF"/>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40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TotalTime>
  <Words>2104</Words>
  <Application>Microsoft Office PowerPoint</Application>
  <PresentationFormat>Widescreen</PresentationFormat>
  <Paragraphs>655</Paragraphs>
  <Slides>30</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Century Gothic</vt:lpstr>
      <vt:lpstr>Wingdings</vt:lpstr>
      <vt:lpstr>Office Theme</vt:lpstr>
      <vt:lpstr>Management  information assistant         </vt:lpstr>
      <vt:lpstr> </vt:lpstr>
      <vt:lpstr>PowerPoint Presentation</vt:lpstr>
      <vt:lpstr>Current MIA Search</vt:lpstr>
      <vt:lpstr>Researching Existing Approaches</vt:lpstr>
      <vt:lpstr>NLQ2SQL</vt:lpstr>
      <vt:lpstr>FREDDIE MAC</vt:lpstr>
      <vt:lpstr>Features</vt:lpstr>
      <vt:lpstr>PowerPoint Presentation</vt:lpstr>
      <vt:lpstr>PowerPoint Presentation</vt:lpstr>
      <vt:lpstr>Sample Queries</vt:lpstr>
      <vt:lpstr>NLQ2SQL</vt:lpstr>
      <vt:lpstr>   RESOLVING COREFERENCES IN QUERIES</vt:lpstr>
      <vt:lpstr>“Relationship between two words or phrases in which both refer to the same person or thing”</vt:lpstr>
      <vt:lpstr>PowerPoint Presentation</vt:lpstr>
      <vt:lpstr>BEFORE</vt:lpstr>
      <vt:lpstr>PowerPoint Presentation</vt:lpstr>
      <vt:lpstr> </vt:lpstr>
      <vt:lpstr>PowerPoint Presentation</vt:lpstr>
      <vt:lpstr>PowerPoint Presentation</vt:lpstr>
      <vt:lpstr>PowerPoint Presentation</vt:lpstr>
      <vt:lpstr>Demonstration</vt:lpstr>
      <vt:lpstr>PowerPoint Presentation</vt:lpstr>
      <vt:lpstr>PowerPoint Presentation</vt:lpstr>
      <vt:lpstr>PowerPoint Presentation</vt:lpstr>
      <vt:lpstr>PowerPoint Presentation</vt:lpstr>
      <vt:lpstr>PowerPoint Presentation</vt:lpstr>
      <vt:lpstr>Coreference Resolution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Harsh Srivastava</cp:lastModifiedBy>
  <cp:revision>16</cp:revision>
  <dcterms:modified xsi:type="dcterms:W3CDTF">2018-07-09T06:25:36Z</dcterms:modified>
</cp:coreProperties>
</file>